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6" r:id="rId5"/>
    <p:sldId id="258" r:id="rId6"/>
    <p:sldId id="259" r:id="rId7"/>
    <p:sldId id="261" r:id="rId8"/>
    <p:sldId id="262" r:id="rId9"/>
    <p:sldId id="263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7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06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67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7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09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00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1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91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7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9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6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4F7EB-5257-4C15-88A4-2D87ED91AF8D}" type="datetimeFigureOut">
              <a:rPr lang="en-GB" smtClean="0"/>
              <a:t>14/11/2018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AA4B-5371-4EB8-A376-190BFC38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8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tel Hotel ensuite">
            <a:extLst>
              <a:ext uri="{FF2B5EF4-FFF2-40B4-BE49-F238E27FC236}">
                <a16:creationId xmlns:a16="http://schemas.microsoft.com/office/drawing/2014/main" id="{F1478D31-8D98-43FA-8C7B-E058C0A43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50" y="1292972"/>
            <a:ext cx="7878250" cy="54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geberit-aquaclean.com/media/local/Hotel_Angleterre_Denmark_gallery_lightbox.jpg">
            <a:extLst>
              <a:ext uri="{FF2B5EF4-FFF2-40B4-BE49-F238E27FC236}">
                <a16:creationId xmlns:a16="http://schemas.microsoft.com/office/drawing/2014/main" id="{5C0A067E-5111-47E1-80AC-13D8FAC1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972"/>
            <a:ext cx="3852327" cy="54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95A73-68F0-4326-A6AE-762A2541FA45}"/>
              </a:ext>
            </a:extLst>
          </p:cNvPr>
          <p:cNvSpPr txBox="1"/>
          <p:nvPr/>
        </p:nvSpPr>
        <p:spPr>
          <a:xfrm>
            <a:off x="16336" y="187780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dirty="0">
                <a:latin typeface="AMGDT" panose="02000400000000000000" pitchFamily="2" charset="0"/>
              </a:rPr>
              <a:t>MODERN WC/HOTEL</a:t>
            </a:r>
            <a:endParaRPr lang="en-GB" sz="3600" dirty="0">
              <a:latin typeface="AMGDT" panose="02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2BBF8-2717-4104-BCE4-8FF89BAED1B8}"/>
              </a:ext>
            </a:extLst>
          </p:cNvPr>
          <p:cNvSpPr txBox="1"/>
          <p:nvPr/>
        </p:nvSpPr>
        <p:spPr>
          <a:xfrm>
            <a:off x="6637565" y="168924"/>
            <a:ext cx="2416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MY" sz="1400">
                <a:solidFill>
                  <a:schemeClr val="tx1">
                    <a:lumMod val="50000"/>
                    <a:lumOff val="50000"/>
                  </a:schemeClr>
                </a:solidFill>
              </a:rPr>
              <a:t>Prepared by</a:t>
            </a:r>
          </a:p>
          <a:p>
            <a:pPr algn="r"/>
            <a:r>
              <a:rPr lang="en-MY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Living Bathrooms Sdn Bhd</a:t>
            </a:r>
          </a:p>
          <a:p>
            <a:pPr algn="r"/>
            <a:r>
              <a:rPr lang="en-MY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Lawrence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8D4DE0-FE32-4F01-8B45-3077EC4CB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4622"/>
            <a:ext cx="1912438" cy="388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DC4AF0-BE2A-4C8A-AC38-4802A81D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897" y="855711"/>
            <a:ext cx="1476103" cy="4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1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64BA62-BEF2-4E8C-80A4-1BD6BA9A20D9}"/>
              </a:ext>
            </a:extLst>
          </p:cNvPr>
          <p:cNvSpPr txBox="1"/>
          <p:nvPr/>
        </p:nvSpPr>
        <p:spPr>
          <a:xfrm>
            <a:off x="693964" y="261257"/>
            <a:ext cx="7805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dirty="0">
                <a:latin typeface="AMGDT" panose="02000400000000000000" pitchFamily="2" charset="0"/>
              </a:rPr>
              <a:t>INSTALLATION VIDEO</a:t>
            </a:r>
            <a:endParaRPr lang="en-GB" sz="3600" dirty="0">
              <a:latin typeface="AMGDT" panose="02000400000000000000" pitchFamily="2" charset="0"/>
            </a:endParaRPr>
          </a:p>
        </p:txBody>
      </p:sp>
      <p:pic>
        <p:nvPicPr>
          <p:cNvPr id="4" name="Geberit Duofix - Installation (1)">
            <a:hlinkClick r:id="" action="ppaction://media"/>
            <a:extLst>
              <a:ext uri="{FF2B5EF4-FFF2-40B4-BE49-F238E27FC236}">
                <a16:creationId xmlns:a16="http://schemas.microsoft.com/office/drawing/2014/main" id="{EEAD66B9-609A-40CA-AA9D-B3DCEEB5F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3778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F423EA23-88BA-4965-ABD0-56AC2F2F7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6" b="-2"/>
          <a:stretch/>
        </p:blipFill>
        <p:spPr bwMode="auto">
          <a:xfrm>
            <a:off x="241298" y="397233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close coupled wc hotel">
            <a:extLst>
              <a:ext uri="{FF2B5EF4-FFF2-40B4-BE49-F238E27FC236}">
                <a16:creationId xmlns:a16="http://schemas.microsoft.com/office/drawing/2014/main" id="{1BD4DEA0-82F1-4D35-90F2-20CB1A986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r="17208" b="-2"/>
          <a:stretch/>
        </p:blipFill>
        <p:spPr bwMode="auto">
          <a:xfrm>
            <a:off x="4606290" y="397233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C92F1-2E91-46F6-BBCB-B76B90562FA6}"/>
              </a:ext>
            </a:extLst>
          </p:cNvPr>
          <p:cNvSpPr txBox="1"/>
          <p:nvPr/>
        </p:nvSpPr>
        <p:spPr>
          <a:xfrm>
            <a:off x="6016264" y="781895"/>
            <a:ext cx="1380579" cy="10156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rgbClr val="FFFF00"/>
                </a:solidFill>
              </a:rPr>
              <a:t>Traditional</a:t>
            </a:r>
          </a:p>
          <a:p>
            <a:r>
              <a:rPr lang="en-MY" sz="2000" b="1" dirty="0">
                <a:solidFill>
                  <a:srgbClr val="FFFF00"/>
                </a:solidFill>
              </a:rPr>
              <a:t>Closed Couple WC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A7273-C993-480C-956C-FAEBC15CD423}"/>
              </a:ext>
            </a:extLst>
          </p:cNvPr>
          <p:cNvSpPr txBox="1"/>
          <p:nvPr/>
        </p:nvSpPr>
        <p:spPr>
          <a:xfrm>
            <a:off x="2894786" y="757406"/>
            <a:ext cx="1476462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2000" b="1" dirty="0">
                <a:solidFill>
                  <a:srgbClr val="FFFF00"/>
                </a:solidFill>
              </a:rPr>
              <a:t>MODERN</a:t>
            </a:r>
            <a:br>
              <a:rPr lang="en-MY" sz="2000" b="1" dirty="0">
                <a:solidFill>
                  <a:srgbClr val="FFFF00"/>
                </a:solidFill>
              </a:rPr>
            </a:br>
            <a:r>
              <a:rPr lang="en-MY" sz="2000" b="1" dirty="0">
                <a:solidFill>
                  <a:srgbClr val="FFFF00"/>
                </a:solidFill>
              </a:rPr>
              <a:t>WALL HUNG</a:t>
            </a:r>
            <a:br>
              <a:rPr lang="en-MY" sz="2000" b="1" dirty="0">
                <a:solidFill>
                  <a:srgbClr val="FFFF00"/>
                </a:solidFill>
              </a:rPr>
            </a:br>
            <a:r>
              <a:rPr lang="en-MY" sz="2000" b="1" dirty="0">
                <a:solidFill>
                  <a:srgbClr val="FFFF00"/>
                </a:solidFill>
              </a:rPr>
              <a:t>WC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9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Image result for wall hung wc hotel geberit duravit">
            <a:extLst>
              <a:ext uri="{FF2B5EF4-FFF2-40B4-BE49-F238E27FC236}">
                <a16:creationId xmlns:a16="http://schemas.microsoft.com/office/drawing/2014/main" id="{36FF5700-570E-42DC-904D-A1A6345B9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5375" b="-2"/>
          <a:stretch/>
        </p:blipFill>
        <p:spPr bwMode="auto">
          <a:xfrm>
            <a:off x="4592863" y="321731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geberit duofix sigma">
            <a:extLst>
              <a:ext uri="{FF2B5EF4-FFF2-40B4-BE49-F238E27FC236}">
                <a16:creationId xmlns:a16="http://schemas.microsoft.com/office/drawing/2014/main" id="{EC644DA2-5AC6-4601-938C-5E0B92B33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9" b="-3"/>
          <a:stretch/>
        </p:blipFill>
        <p:spPr bwMode="auto">
          <a:xfrm>
            <a:off x="242933" y="321731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A966A3-5027-469B-9F90-6C885BEC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14" y="321731"/>
            <a:ext cx="1912438" cy="388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2F022-FE58-4447-A998-D48D2E9CDFF4}"/>
              </a:ext>
            </a:extLst>
          </p:cNvPr>
          <p:cNvSpPr txBox="1"/>
          <p:nvPr/>
        </p:nvSpPr>
        <p:spPr>
          <a:xfrm>
            <a:off x="1842745" y="310588"/>
            <a:ext cx="2696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sz="2000" dirty="0"/>
              <a:t>   CONCEALED CISTERN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18677-67B5-4553-B165-4BF099A25D5D}"/>
              </a:ext>
            </a:extLst>
          </p:cNvPr>
          <p:cNvSpPr txBox="1"/>
          <p:nvPr/>
        </p:nvSpPr>
        <p:spPr>
          <a:xfrm>
            <a:off x="4592863" y="321731"/>
            <a:ext cx="44230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MY" sz="2000" dirty="0"/>
              <a:t>                                         WARES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8937E-ED0C-4C5F-97C9-B141EBD1D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932" y="272820"/>
            <a:ext cx="1476103" cy="4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ctuary Bathrooms - Geberit Awards">
            <a:extLst>
              <a:ext uri="{FF2B5EF4-FFF2-40B4-BE49-F238E27FC236}">
                <a16:creationId xmlns:a16="http://schemas.microsoft.com/office/drawing/2014/main" id="{36D1FB7F-A5C3-4C7E-A2A3-C9116CB53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667"/>
            <a:ext cx="91440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E9C22A-DA3F-48C4-AC8E-F577AF3CB26A}"/>
              </a:ext>
            </a:extLst>
          </p:cNvPr>
          <p:cNvSpPr txBox="1"/>
          <p:nvPr/>
        </p:nvSpPr>
        <p:spPr>
          <a:xfrm>
            <a:off x="16336" y="187780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dirty="0">
                <a:latin typeface="AMGDT" panose="02000400000000000000" pitchFamily="2" charset="0"/>
              </a:rPr>
              <a:t>PROJECT REFERENCE</a:t>
            </a:r>
            <a:endParaRPr lang="en-GB" sz="3600" dirty="0">
              <a:latin typeface="AMGDT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0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geberit hotel">
            <a:extLst>
              <a:ext uri="{FF2B5EF4-FFF2-40B4-BE49-F238E27FC236}">
                <a16:creationId xmlns:a16="http://schemas.microsoft.com/office/drawing/2014/main" id="{088F2350-9558-48A6-88E5-8CB1606F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6361" b="-2"/>
          <a:stretch/>
        </p:blipFill>
        <p:spPr bwMode="auto">
          <a:xfrm>
            <a:off x="241298" y="321732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lated image">
            <a:extLst>
              <a:ext uri="{FF2B5EF4-FFF2-40B4-BE49-F238E27FC236}">
                <a16:creationId xmlns:a16="http://schemas.microsoft.com/office/drawing/2014/main" id="{8AAC872B-2CB7-4123-91E5-C28E099D1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r="-3" b="-3"/>
          <a:stretch/>
        </p:blipFill>
        <p:spPr bwMode="auto">
          <a:xfrm>
            <a:off x="4606290" y="321732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3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yZgBs7gXh6YPPHyqeBI5lFlsC_M6J_SALSQXTA-a2AY_f7jT927Sop7PN7jJFGMuNeOOat3R0qHDwErK_Y1N7Ysf926aMl28829N8LyfZssvSO8Ri7ipAPtaQpsp-2-kNkP4BMxFksT8YlnSLOekcwPQ-BD82M5mAvxalcMQ5vuIxFMNOT4rg4IFeEO4X1G6B4NfNCzeKQ2D92r_pSH1J-yT5OyHTNjPtyWisz-wMqY06T-7uU_-9Qp_u34oDI5x-rEqN5SgF-SuFSiyHE-6IatXEgSSXUoE5eDCUtWlfuO0FFXyLX0dknlX37TmDT0ZIBe16o96UX_xrGf7cwdbjNoB6ZzQtV-Dgzb6qAKggMH66zxyK5NVpuhF9uMa0-FXoTzulEvrsCAotE2LY_nuAv-V-gnKfwoS5aAwJAuWdYPBWmCiAqgCRomM82GEev_v4McwbqZkjrg-KAFiY5n4mdxY5FAFnGlGZceeI8FimANODl3uZ-ifDHCYkxJQhtte8lUXubQt29C_3dBVXIJHt1SGx07Lw4Vyi7vEMLs2ZN4QgJD2InuHj9ucCGUoA2hipKmoL1sotHMg8c5JGOGLiR8Hcswy3TvFgcCnl7wfN7trAWJq2I-_hjxKGRfma2DCSlqP5Ey4OrocJh6EYM36uM4p=w489-h869-no">
            <a:extLst>
              <a:ext uri="{FF2B5EF4-FFF2-40B4-BE49-F238E27FC236}">
                <a16:creationId xmlns:a16="http://schemas.microsoft.com/office/drawing/2014/main" id="{F1EA82A8-036E-422E-B5E1-B333DD77E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r="-1" b="-1"/>
          <a:stretch/>
        </p:blipFill>
        <p:spPr bwMode="auto">
          <a:xfrm>
            <a:off x="241298" y="321732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OCMLe30vQ60bUnbO_2-QK5uGDBnnxYqjyFMoISc2_jjBt6TgMJxIR2Od05InEtc1IJvA3l8cmL5Bk03KghhfUNHs58FY2DnOwNvBXaFsNAJjuRv-QbtFJVm-upxQX3dHGR7grKqBd05EX5l6xjHxnkNS6V027Tb6pbblH_WyN8_mwSjKKXFMyWJgiGz9fXTKJPe04dRBsH1cFM3OC8yfWt8cJ9SqhTV-1mEQeAuGM5IRS1qss2zSwlgXEI4k6swN0V08OIa3bM0Z2yHhFgLvAt5OeD8XdIDC1zTAPxJew42LesXA79JoiHSMiXXWsAGQEjZ8MX6dE6DlTH0CjqN5bcQscuTqQHQdVxk9jb01VF4C96KhZoUYpwE3EU-YjBBq14EDO36SY0UMAmsZTNliOGFEiwJVzn6unXws0t826nCr7IWbwTjZHl-1pbOh05hbAwAxI1uWlm_9EJdh1OBJdCgclCICoZAwJ4L8J3kXilTp6FVky8nHuQxZtcwefGatOUDKhQPd5nyL8PmscdhJ4WwiDn8vuvzkSnJk3T9ibAAegVNNM28CpI6LXBcIuO_XGsnXNicc46HqeMttsUSaKTD2FGmvBsISPW8sRnYf6vMb8alH_ED29HXRtxJFvrGSbntp1xsvN-S9hwQjfO9X88lOVA=w489-h869-no">
            <a:extLst>
              <a:ext uri="{FF2B5EF4-FFF2-40B4-BE49-F238E27FC236}">
                <a16:creationId xmlns:a16="http://schemas.microsoft.com/office/drawing/2014/main" id="{D9434689-A887-4274-B82E-AF7EB3D2A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 r="-1" b="12283"/>
          <a:stretch/>
        </p:blipFill>
        <p:spPr bwMode="auto">
          <a:xfrm>
            <a:off x="4606290" y="321732"/>
            <a:ext cx="4296411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5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x2Emvs9Gc9J1Eam-ZySWyeWXdXxZ0KEnJj9ovrVB_nzXTIkavCmdkT-Cd5pxvl5ngcz8p33DknB3aF2uTV0f0vXtQB3wW_97evLphz279DP89mmOBfee1MdgDPGaXrjeKP06wzzIEiI7PEktNmKgMzvmTs3GVps80pV8dIwW9lk3MrkqT3b3LaUKN2SkJmRsbovPP4rS7-5943EpBONOAIEgzo-h7BcZk7CHbOgMbYI6YMo7D7WYfcOGL3E6zIaKQhuJUDTwa-Dsfvc0HGkdoD3CcBVdYUkGhnhB0CV3Hs_PcWe9UobrikcSQxF5DfmeY6rJzaCi28UAl1WF8N6drLz7FUt9C7-6ZKa7-FYqcwVHWKD0T4Lz9WGhCPfZTp8YDVuANB3vpmIK9XETDyHd_iMt4DM91EeeZN-JFIAqo13vvG_FRdew3D0pDIKXrdkhRHDSg6lyO8B0tfCNauejRns0HynVhL_jMOxnr8xhFYoIV8Me0I5bwxKqGofoXIGgtux8zYYDk7ksv08JHSD1XeZCXnP3Z4YAQlZtwVgVqjK0mfLhdn1dqrNxuWltfcTs7YV-_CK-PaAHUto0AqJRZQ8qW-5YW3coRnggXxTXtM03GR9ux2KKgnNo36w_sntnv8NJNPHMDJc76_TpYrT9iJy0lw=w489-h869-no">
            <a:extLst>
              <a:ext uri="{FF2B5EF4-FFF2-40B4-BE49-F238E27FC236}">
                <a16:creationId xmlns:a16="http://schemas.microsoft.com/office/drawing/2014/main" id="{5CFD3DFF-055A-4AEE-BBBC-620ECD8A1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7139" b="-2"/>
          <a:stretch/>
        </p:blipFill>
        <p:spPr bwMode="auto">
          <a:xfrm>
            <a:off x="241299" y="321732"/>
            <a:ext cx="2832769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f3PudPvs3TJ_JS5miVV8RDl0CHe72VwtkyiVaVMM1UiwuvjgYXt6RixcSDwaMZ_KTwjcxO0941eCea9vI_H2BwoVEfZbPM3KH908y-ocwAjW25CKcKP6u0lkKnJmq-M1QYyR5DXu_5OSfeWuVADAARoxUYRChKQDUd_q0T_KFbETK62fq4Ryp7K7aUvSAeDUAi7kWPwaQfw31O5yIdzzTjSJcdPirkvpce3znZ2OI7eEO4-eEffmodJhzNE6QPw4XLhBnE_SRr93jVunyGg4ltNpxLQL3IHxfusTmGTP3LHFDoKM2QXGLymXLCnKHez_tpOUKzS2_IprWsMbBKRjQHNQZhfl8h545RdDZ1sjo2fwe46s0ZKXgcW1iVRRklUVy8HDxw_MEgPt4aeTe91CEddXQuiKuerDG7-R_312Ieuudz0I0yC7JekijfbuJTarVATC3xn2mFUMufi1Dt1NXpoSiFppc8kfxyKHcUMtLMmhXu7zM-005DPeGWoavdrSKLyKmKU1JzVd0OsyH90h4KtJajlZNOWY6EVQmZdE3sniTc0jB90OtEuk4UI20bI4KCmu9MO5CZv-Yp7TEYrBRbQW9lcx4vsD70R_mcZxBrX98oW8DFxubR1IQQUj8OSUUxWJzAMylQTbBcU2pQiyj3oh=w489-h869-no">
            <a:extLst>
              <a:ext uri="{FF2B5EF4-FFF2-40B4-BE49-F238E27FC236}">
                <a16:creationId xmlns:a16="http://schemas.microsoft.com/office/drawing/2014/main" id="{CF3D2320-8720-4F8B-AAF5-0B39563E0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8228" b="-2"/>
          <a:stretch/>
        </p:blipFill>
        <p:spPr bwMode="auto">
          <a:xfrm>
            <a:off x="3138403" y="321732"/>
            <a:ext cx="2867193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Ov5d5KTl1OovxJc8YzVmuaqYXiqHhyQJZ_3wRtU759S3UG3SqBr4vx4N0pbHXHzyHWbKFRdPEYh6xj8eZyOJapbeX9Mi-lsZ44hF_RriSo25xHYQRrxQBKHpoJDY73zjPDwRDkawW1mn-jV_FK31HVJKp9Zg0Baln4SBOxOGteI6M1um6OuB8SzFAGcPqFAswdHrhO3TilEeHY4n4KUnTGuUElIIrQy-9AXrfTaDpJF7C9QXkCL1P3AsQT5caGSQ4QJLr75TMQW1yn10h2fof2b90qa6LtnYSrl_DREl9-NbqiuQJFgYvKoMlWfxhUDgeGYQgylow_l_1PJpzK4GR9NZANvVv9qkrQEVYSlQBoZjNh0aaXKLbQKsFd1AMV7Kqtb_BHssqIvwfSNW2cd4tE4QlyGd2kltX7evtDaYrSFFzHETuuhYCzhdHN98iw2-gfqypuC2gMA0OpjIQjgTY0mRPDlttE_odmxSDEOs72dNmBQxtBxY4SQm7kHPFzSCz4OiQAXhD_ofbVumfFwLH59cMDlQRnw1x2Tq6_HwNl23Sk67_m-z1rST8LKloTnDfuQFGJwjrhRvLbxnoCTdauuoZyxjL4gNyp57ePmLouUkYrmUoBJhFYJQRCNd7J-ahFnsnA6lRxv9Ib7jRDqOOJr8=w489-h869-no">
            <a:extLst>
              <a:ext uri="{FF2B5EF4-FFF2-40B4-BE49-F238E27FC236}">
                <a16:creationId xmlns:a16="http://schemas.microsoft.com/office/drawing/2014/main" id="{26D393E0-12A3-40FD-B733-96680161A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11625" b="-2"/>
          <a:stretch/>
        </p:blipFill>
        <p:spPr bwMode="auto">
          <a:xfrm>
            <a:off x="6065754" y="321732"/>
            <a:ext cx="2836946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3.googleusercontent.com/WsLisqogRfLnowEsV9E24Du3uk8LgX7epSz-Wa5MO8Ian86PlY-DeYimjc9KfhTJp_FPcOPH5EiWOLkA_gqQ-LBeeAKxlVlqTszTNiWko3KxEqUgv2BQe1lkaSVhJY8G0BWmcsqKWUBF5VmTC4b5B-u1MzQCLP0tPQu9oXxCuFWsiAx4fxDsUNKaRQ3gRQ90JSoKiTFk6eWYBfQ3w2MGhQRYGkJGrYoJV0_gM9KluDPIlMzbH8m8_IQCenwuQWI0sr3dHJcajddZNntwTQBkwinn8RAk_pZ3Ii7rb4mF0T-7C_KZ53Nvl_Ss7cbxaiRwIpi-dyKbCUEL3fDdrQGny1IsE7aaoX3TFzzM_iRilTG1SNtDEz5Y33IUQh-0rXIG9PmkLAU_iqv2ltu4SsuOtGngp5NF6Q1LZfSMTIdNA5B9nAXavMxgqVuBVbvYwL8kXoQvDiGTkoK8iaAw11ULyI44FN97cNxH-YlgNTgIKkSKYP4Kxhy7ps7MaFejT7yd_Yo6IypM8LHcHNltxfaFfXwDJyU36lYPF5L9upl8LEEiLVJKKB3r7UfgYqrV22ACzUx8YsmhOF-A1TrxhkNd-SkPnorUiRy3eYfO-xKQ1OcKMs3kR3DtscJkJldXr7J6Yv_kfkFqGD_5qE6CxDWwWjFK=w1545-h869-no">
            <a:extLst>
              <a:ext uri="{FF2B5EF4-FFF2-40B4-BE49-F238E27FC236}">
                <a16:creationId xmlns:a16="http://schemas.microsoft.com/office/drawing/2014/main" id="{E5EBBCF1-2E8D-4433-955B-75CD4BD6B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r="29308"/>
          <a:stretch/>
        </p:blipFill>
        <p:spPr bwMode="auto">
          <a:xfrm>
            <a:off x="3579393" y="321732"/>
            <a:ext cx="532330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HNgZSYF7ipJzEBxx5EvpMPIscFxXmWS48fGdwY7BpVf_mO7bfwncfv5zg-JzJdPEC_1dozE9OYmh1wF4GMLofl7UDUnYBWcjcTKqBPv3s6L0axx-SqSxwlTfIrdZfdpo1wZwlmsSDa61Gf3GTCtN6XbmXJ1YUoH-PPDffbyLfB9Hk1NGVCTAVndejtxEyNkbhVO3p1LWwPCoYGNUh9CGzZr7wI61_9mVjqx0c1_sY0jcKTYV3WWvW_r7s2n3B4gQ8lO15J3Pc81rN-nrFbQ6GadSsSQKheb_yMbv0UPVDxsdxvBN7WGQb34NfWezhdZ-axELqv2d8hI14VhCBSSVqlsKQhoYYGVI77p-JM72Ycn_mLlChq94K8wbNHEiA4FL-RWDHiUWqYYjFCzZa1o9pyNpwVjKA9j1kl7nbArrTqkRyhMHMled2M6zGnQStuqFH6JBmZbwkmer8PMBbhides2aMFpMYf3lRLMsiRPxmC9mPT3Jd1RTS7LS7FJrEJT_XJeVpS1keIFpZ4mGFZQ4tYtaHh-fcAFpNnX2AmnuOzy4AIC9nZ2iP7bDPvLYalpjqmotvEP329Wo9ylrIQQpUyi_PY1ztCoMuwY4689RdY4r5Ki8AE43vlZRsL2pVjXLVwn6btDsr9kodCohCLqJzHce=w489-h869-no">
            <a:extLst>
              <a:ext uri="{FF2B5EF4-FFF2-40B4-BE49-F238E27FC236}">
                <a16:creationId xmlns:a16="http://schemas.microsoft.com/office/drawing/2014/main" id="{570F6F05-CB14-4F49-96FD-030664A87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r="5452" b="-2"/>
          <a:stretch/>
        </p:blipFill>
        <p:spPr bwMode="auto">
          <a:xfrm>
            <a:off x="241299" y="321732"/>
            <a:ext cx="327545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4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2DC985-561E-4846-A878-2CA42CA62FA3}"/>
              </a:ext>
            </a:extLst>
          </p:cNvPr>
          <p:cNvSpPr txBox="1"/>
          <p:nvPr/>
        </p:nvSpPr>
        <p:spPr>
          <a:xfrm>
            <a:off x="324852" y="5091762"/>
            <a:ext cx="5875644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en-MY" sz="6000" dirty="0">
                <a:latin typeface="AMGDT" panose="02000400000000000000" pitchFamily="2" charset="0"/>
              </a:rPr>
              <a:t>PUBLIC TOILET</a:t>
            </a:r>
            <a:endParaRPr lang="en-GB" sz="6000" dirty="0">
              <a:latin typeface="AMGDT" panose="02000400000000000000" pitchFamily="2" charset="0"/>
            </a:endParaRPr>
          </a:p>
        </p:txBody>
      </p:sp>
      <p:pic>
        <p:nvPicPr>
          <p:cNvPr id="2" name="Picture 2" descr="https://lh3.googleusercontent.com/VhLc2EN9pYbJI5lUH-GPLrWUm6CKl93NnnvlWPy9ncOpv2F7O6peyK07WbHlsTfBpkxYIL6Z6XKVVX4ic8QlnJPpQPLlsYjZK8Ih889rLsnWp8Ld_a4IRdY99Gzj0S7vxnE09alhs2PAeZSFP_BEwW3GAjAE3SXQDMTmGk6P_c7nBsCwmhLFK4WYlBIfsUeTYzFKl8koxq2_BoVNiyWizWCU8h8LIGAoXY2D3pXCUaeAVjQ4QJcM4yc1Q98Lv7Xjm7AzjQ8F6eO2fHuqc5YptIvJ-qMnysE1AaJf6V-bShyeplAVND0W1gXV0MuMR1sJ5MspM9iCxmX8idrBhqJ9Of4otP-2lm_tMQnudBI8PZc0a-SU4jfQ61CbESXCeqYcRdRWDyrLvqTYenrQFTvebvl49BdJJRJrocgaPFcMVBBR6hbL3wRrYmoF7oBznFtrOVuccQ0nxSHEy9qNuSxREC2z4zXk3yhDyByqeiMhG9uK6ND5tdNaocNAUks5fYK4H5aI7Iha3hdbEY-wVEeta-9ev2wuDtB3CqSxmoKynKsU-G1RTuO-IJ2SbVhDre5a1fwACs4irCEmkCPszOLYXFX1CaY4YEc2xHTSuOLfnXzyyokaE86ZqPcCD8z6OkrMBnCF57Qfz-kYx0hCOfPnJeKd=w1080-h625-no">
            <a:extLst>
              <a:ext uri="{FF2B5EF4-FFF2-40B4-BE49-F238E27FC236}">
                <a16:creationId xmlns:a16="http://schemas.microsoft.com/office/drawing/2014/main" id="{D2453FD4-E7BF-4619-A01E-919ADAA57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" b="10520"/>
          <a:stretch/>
        </p:blipFill>
        <p:spPr bwMode="auto">
          <a:xfrm>
            <a:off x="-2987" y="10"/>
            <a:ext cx="9143999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407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27</Words>
  <Application>Microsoft Office PowerPoint</Application>
  <PresentationFormat>On-screen Show (4:3)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AMGDT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Law</dc:creator>
  <cp:lastModifiedBy>Lawrence Law</cp:lastModifiedBy>
  <cp:revision>5</cp:revision>
  <dcterms:created xsi:type="dcterms:W3CDTF">2018-11-14T09:29:45Z</dcterms:created>
  <dcterms:modified xsi:type="dcterms:W3CDTF">2018-11-14T10:18:22Z</dcterms:modified>
</cp:coreProperties>
</file>