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262" r:id="rId3"/>
    <p:sldId id="271" r:id="rId4"/>
    <p:sldId id="263" r:id="rId5"/>
    <p:sldId id="265" r:id="rId6"/>
    <p:sldId id="266" r:id="rId7"/>
    <p:sldId id="272" r:id="rId8"/>
    <p:sldId id="415" r:id="rId9"/>
    <p:sldId id="268" r:id="rId10"/>
    <p:sldId id="267" r:id="rId11"/>
    <p:sldId id="269" r:id="rId12"/>
    <p:sldId id="313" r:id="rId13"/>
    <p:sldId id="339" r:id="rId14"/>
    <p:sldId id="390" r:id="rId15"/>
    <p:sldId id="275" r:id="rId16"/>
    <p:sldId id="402" r:id="rId17"/>
    <p:sldId id="403" r:id="rId18"/>
    <p:sldId id="414" r:id="rId19"/>
    <p:sldId id="344" r:id="rId20"/>
    <p:sldId id="345" r:id="rId21"/>
    <p:sldId id="346" r:id="rId22"/>
    <p:sldId id="378" r:id="rId23"/>
    <p:sldId id="379" r:id="rId24"/>
    <p:sldId id="380" r:id="rId25"/>
    <p:sldId id="381" r:id="rId26"/>
    <p:sldId id="382" r:id="rId27"/>
    <p:sldId id="383" r:id="rId28"/>
    <p:sldId id="384" r:id="rId29"/>
    <p:sldId id="385" r:id="rId30"/>
    <p:sldId id="386" r:id="rId31"/>
    <p:sldId id="347" r:id="rId32"/>
    <p:sldId id="387" r:id="rId33"/>
    <p:sldId id="388" r:id="rId34"/>
    <p:sldId id="389" r:id="rId35"/>
    <p:sldId id="392" r:id="rId36"/>
    <p:sldId id="391" r:id="rId37"/>
    <p:sldId id="393" r:id="rId38"/>
    <p:sldId id="394" r:id="rId39"/>
    <p:sldId id="395" r:id="rId40"/>
    <p:sldId id="396" r:id="rId41"/>
    <p:sldId id="397" r:id="rId42"/>
    <p:sldId id="348" r:id="rId43"/>
    <p:sldId id="349" r:id="rId44"/>
    <p:sldId id="350" r:id="rId45"/>
    <p:sldId id="351" r:id="rId46"/>
    <p:sldId id="363" r:id="rId47"/>
    <p:sldId id="364" r:id="rId48"/>
    <p:sldId id="365" r:id="rId49"/>
    <p:sldId id="370" r:id="rId50"/>
    <p:sldId id="371" r:id="rId51"/>
    <p:sldId id="372" r:id="rId52"/>
    <p:sldId id="398" r:id="rId53"/>
    <p:sldId id="373" r:id="rId54"/>
    <p:sldId id="288" r:id="rId55"/>
    <p:sldId id="290" r:id="rId56"/>
    <p:sldId id="404" r:id="rId57"/>
    <p:sldId id="405" r:id="rId58"/>
    <p:sldId id="406" r:id="rId59"/>
    <p:sldId id="407" r:id="rId60"/>
    <p:sldId id="408" r:id="rId61"/>
    <p:sldId id="409" r:id="rId62"/>
    <p:sldId id="410" r:id="rId63"/>
    <p:sldId id="411" r:id="rId64"/>
    <p:sldId id="412" r:id="rId65"/>
    <p:sldId id="413" r:id="rId66"/>
    <p:sldId id="289" r:id="rId67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1A"/>
    <a:srgbClr val="996600"/>
    <a:srgbClr val="F1F4CC"/>
    <a:srgbClr val="D4CBA4"/>
    <a:srgbClr val="E7E1FF"/>
    <a:srgbClr val="2803C5"/>
    <a:srgbClr val="ABAB3F"/>
    <a:srgbClr val="374549"/>
    <a:srgbClr val="444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4" autoAdjust="0"/>
    <p:restoredTop sz="94660"/>
  </p:normalViewPr>
  <p:slideViewPr>
    <p:cSldViewPr snapToGrid="0" snapToObjects="1" showGuides="1">
      <p:cViewPr varScale="1">
        <p:scale>
          <a:sx n="84" d="100"/>
          <a:sy n="84" d="100"/>
        </p:scale>
        <p:origin x="-1301" y="-67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01\Data\NPD\Prijzen\Prijsvergelijken\2016\Prijsoverzicht%20top%207%20producten%20NE%20BE%20EXP%202016.xl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7312558807507567E-2"/>
          <c:y val="0.12457035596727198"/>
          <c:w val="0.76021492596444318"/>
          <c:h val="0.720040493194014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Warranty</c:v>
                </c:pt>
              </c:strCache>
            </c:strRef>
          </c:tx>
          <c:invertIfNegative val="0"/>
          <c:cat>
            <c:strRef>
              <c:f>Sheet1!$A$2:$A$14</c:f>
              <c:strCache>
                <c:ptCount val="13"/>
                <c:pt idx="0">
                  <c:v>GEESA</c:v>
                </c:pt>
                <c:pt idx="1">
                  <c:v>Aliseo </c:v>
                </c:pt>
                <c:pt idx="2">
                  <c:v>COSMIC</c:v>
                </c:pt>
                <c:pt idx="3">
                  <c:v>Inda</c:v>
                </c:pt>
                <c:pt idx="4">
                  <c:v>Ikea</c:v>
                </c:pt>
                <c:pt idx="5">
                  <c:v>Emco</c:v>
                </c:pt>
                <c:pt idx="6">
                  <c:v>Keuco</c:v>
                </c:pt>
                <c:pt idx="7">
                  <c:v>Kohler</c:v>
                </c:pt>
                <c:pt idx="8">
                  <c:v>COTTO</c:v>
                </c:pt>
                <c:pt idx="9">
                  <c:v>Marvel</c:v>
                </c:pt>
                <c:pt idx="10">
                  <c:v>Hafale</c:v>
                </c:pt>
                <c:pt idx="11">
                  <c:v>V&amp;B </c:v>
                </c:pt>
                <c:pt idx="12">
                  <c:v>Mogen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12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5</c:v>
                </c:pt>
                <c:pt idx="6">
                  <c:v>5</c:v>
                </c:pt>
                <c:pt idx="7">
                  <c:v>3.5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6183296"/>
        <c:axId val="184519488"/>
      </c:barChart>
      <c:catAx>
        <c:axId val="336183296"/>
        <c:scaling>
          <c:orientation val="minMax"/>
        </c:scaling>
        <c:delete val="0"/>
        <c:axPos val="b"/>
        <c:majorTickMark val="out"/>
        <c:minorTickMark val="none"/>
        <c:tickLblPos val="nextTo"/>
        <c:crossAx val="184519488"/>
        <c:crosses val="autoZero"/>
        <c:auto val="1"/>
        <c:lblAlgn val="ctr"/>
        <c:lblOffset val="100"/>
        <c:noMultiLvlLbl val="0"/>
      </c:catAx>
      <c:valAx>
        <c:axId val="184519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61832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>
              <a:defRPr/>
            </a:pPr>
            <a:r>
              <a:rPr lang="nl-NL" sz="1600" dirty="0"/>
              <a:t>Pricing
Export </a:t>
            </a:r>
            <a:endParaRPr lang="nl-NL" sz="1600" dirty="0" smtClean="0"/>
          </a:p>
          <a:p>
            <a:pPr>
              <a:defRPr/>
            </a:pPr>
            <a:r>
              <a:rPr lang="nl-NL" sz="1600" dirty="0" smtClean="0"/>
              <a:t>2016</a:t>
            </a:r>
            <a:endParaRPr lang="nl-NL" sz="1600" dirty="0"/>
          </a:p>
        </c:rich>
      </c:tx>
      <c:layout>
        <c:manualLayout>
          <c:xMode val="edge"/>
          <c:yMode val="edge"/>
          <c:x val="6.9226936910663948E-3"/>
          <c:y val="4.97136189579985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166494312306102"/>
          <c:y val="4.576271186440678E-2"/>
          <c:w val="0.80144777662874866"/>
          <c:h val="0.803389830508474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Geesa!$A$13</c:f>
              <c:strCache>
                <c:ptCount val="1"/>
                <c:pt idx="0">
                  <c:v>Towel rail 60 cm</c:v>
                </c:pt>
              </c:strCache>
            </c:strRef>
          </c:tx>
          <c:invertIfNegative val="0"/>
          <c:cat>
            <c:strRef>
              <c:f>Geesa!$B$12:$P$12</c:f>
              <c:strCache>
                <c:ptCount val="15"/>
                <c:pt idx="0">
                  <c:v>Thessa</c:v>
                </c:pt>
                <c:pt idx="1">
                  <c:v>27 Collection</c:v>
                </c:pt>
                <c:pt idx="2">
                  <c:v>Standard</c:v>
                </c:pt>
                <c:pt idx="3">
                  <c:v>Hotel</c:v>
                </c:pt>
                <c:pt idx="4">
                  <c:v>Luna</c:v>
                </c:pt>
                <c:pt idx="5">
                  <c:v>BloQ</c:v>
                </c:pt>
                <c:pt idx="6">
                  <c:v>Wynk</c:v>
                </c:pt>
                <c:pt idx="7">
                  <c:v>Nemox</c:v>
                </c:pt>
                <c:pt idx="8">
                  <c:v>Nelio</c:v>
                </c:pt>
                <c:pt idx="9">
                  <c:v>Tone</c:v>
                </c:pt>
                <c:pt idx="10">
                  <c:v>Nexx</c:v>
                </c:pt>
                <c:pt idx="11">
                  <c:v>Tone Gold</c:v>
                </c:pt>
                <c:pt idx="12">
                  <c:v>Modern Art</c:v>
                </c:pt>
                <c:pt idx="13">
                  <c:v>Haiku </c:v>
                </c:pt>
                <c:pt idx="14">
                  <c:v>Average</c:v>
                </c:pt>
              </c:strCache>
            </c:strRef>
          </c:cat>
          <c:val>
            <c:numRef>
              <c:f>Geesa!$B$13:$P$13</c:f>
              <c:numCache>
                <c:formatCode>0</c:formatCode>
                <c:ptCount val="15"/>
                <c:pt idx="0">
                  <c:v>31.447500000000002</c:v>
                </c:pt>
                <c:pt idx="1">
                  <c:v>31.447500000000002</c:v>
                </c:pt>
                <c:pt idx="2">
                  <c:v>34.845424939500006</c:v>
                </c:pt>
                <c:pt idx="3">
                  <c:v>36.084577357500009</c:v>
                </c:pt>
                <c:pt idx="4">
                  <c:v>39.438331569000006</c:v>
                </c:pt>
                <c:pt idx="5">
                  <c:v>45.927952349999991</c:v>
                </c:pt>
                <c:pt idx="6">
                  <c:v>73.845450000000014</c:v>
                </c:pt>
                <c:pt idx="7">
                  <c:v>79.004098446000015</c:v>
                </c:pt>
                <c:pt idx="8">
                  <c:v>79.95</c:v>
                </c:pt>
                <c:pt idx="9">
                  <c:v>80.290000000000006</c:v>
                </c:pt>
                <c:pt idx="10">
                  <c:v>101.31891846000001</c:v>
                </c:pt>
                <c:pt idx="11">
                  <c:v>109.13</c:v>
                </c:pt>
                <c:pt idx="12">
                  <c:v>139.12059105</c:v>
                </c:pt>
                <c:pt idx="13">
                  <c:v>176.4965</c:v>
                </c:pt>
                <c:pt idx="14">
                  <c:v>75.596203155142874</c:v>
                </c:pt>
              </c:numCache>
            </c:numRef>
          </c:val>
        </c:ser>
        <c:ser>
          <c:idx val="1"/>
          <c:order val="1"/>
          <c:tx>
            <c:strRef>
              <c:f>Geesa!$A$14</c:f>
              <c:strCache>
                <c:ptCount val="1"/>
                <c:pt idx="0">
                  <c:v>Hook, double</c:v>
                </c:pt>
              </c:strCache>
            </c:strRef>
          </c:tx>
          <c:invertIfNegative val="0"/>
          <c:cat>
            <c:strRef>
              <c:f>Geesa!$B$12:$P$12</c:f>
              <c:strCache>
                <c:ptCount val="15"/>
                <c:pt idx="0">
                  <c:v>Thessa</c:v>
                </c:pt>
                <c:pt idx="1">
                  <c:v>27 Collection</c:v>
                </c:pt>
                <c:pt idx="2">
                  <c:v>Standard</c:v>
                </c:pt>
                <c:pt idx="3">
                  <c:v>Hotel</c:v>
                </c:pt>
                <c:pt idx="4">
                  <c:v>Luna</c:v>
                </c:pt>
                <c:pt idx="5">
                  <c:v>BloQ</c:v>
                </c:pt>
                <c:pt idx="6">
                  <c:v>Wynk</c:v>
                </c:pt>
                <c:pt idx="7">
                  <c:v>Nemox</c:v>
                </c:pt>
                <c:pt idx="8">
                  <c:v>Nelio</c:v>
                </c:pt>
                <c:pt idx="9">
                  <c:v>Tone</c:v>
                </c:pt>
                <c:pt idx="10">
                  <c:v>Nexx</c:v>
                </c:pt>
                <c:pt idx="11">
                  <c:v>Tone Gold</c:v>
                </c:pt>
                <c:pt idx="12">
                  <c:v>Modern Art</c:v>
                </c:pt>
                <c:pt idx="13">
                  <c:v>Haiku </c:v>
                </c:pt>
                <c:pt idx="14">
                  <c:v>Average</c:v>
                </c:pt>
              </c:strCache>
            </c:strRef>
          </c:cat>
          <c:val>
            <c:numRef>
              <c:f>Geesa!$B$14:$P$14</c:f>
              <c:numCache>
                <c:formatCode>0</c:formatCode>
                <c:ptCount val="15"/>
                <c:pt idx="0">
                  <c:v>11.4975</c:v>
                </c:pt>
                <c:pt idx="1">
                  <c:v>11.4975</c:v>
                </c:pt>
                <c:pt idx="2">
                  <c:v>10.578690087000002</c:v>
                </c:pt>
                <c:pt idx="3">
                  <c:v>16.95</c:v>
                </c:pt>
                <c:pt idx="4">
                  <c:v>17.225154324000002</c:v>
                </c:pt>
                <c:pt idx="5">
                  <c:v>18.090466800000002</c:v>
                </c:pt>
                <c:pt idx="6">
                  <c:v>12.798450000000001</c:v>
                </c:pt>
                <c:pt idx="7">
                  <c:v>24.442181190000007</c:v>
                </c:pt>
                <c:pt idx="8">
                  <c:v>16.95</c:v>
                </c:pt>
                <c:pt idx="9">
                  <c:v>31.3827</c:v>
                </c:pt>
                <c:pt idx="10">
                  <c:v>41.469598380000008</c:v>
                </c:pt>
                <c:pt idx="11">
                  <c:v>45.98</c:v>
                </c:pt>
                <c:pt idx="12">
                  <c:v>39.879230999999997</c:v>
                </c:pt>
                <c:pt idx="13">
                  <c:v>32.046500000000002</c:v>
                </c:pt>
                <c:pt idx="14">
                  <c:v>23.627712270071431</c:v>
                </c:pt>
              </c:numCache>
            </c:numRef>
          </c:val>
        </c:ser>
        <c:ser>
          <c:idx val="2"/>
          <c:order val="2"/>
          <c:tx>
            <c:strRef>
              <c:f>Geesa!$A$15</c:f>
              <c:strCache>
                <c:ptCount val="1"/>
                <c:pt idx="0">
                  <c:v>Towel ring</c:v>
                </c:pt>
              </c:strCache>
            </c:strRef>
          </c:tx>
          <c:invertIfNegative val="0"/>
          <c:cat>
            <c:strRef>
              <c:f>Geesa!$B$12:$P$12</c:f>
              <c:strCache>
                <c:ptCount val="15"/>
                <c:pt idx="0">
                  <c:v>Thessa</c:v>
                </c:pt>
                <c:pt idx="1">
                  <c:v>27 Collection</c:v>
                </c:pt>
                <c:pt idx="2">
                  <c:v>Standard</c:v>
                </c:pt>
                <c:pt idx="3">
                  <c:v>Hotel</c:v>
                </c:pt>
                <c:pt idx="4">
                  <c:v>Luna</c:v>
                </c:pt>
                <c:pt idx="5">
                  <c:v>BloQ</c:v>
                </c:pt>
                <c:pt idx="6">
                  <c:v>Wynk</c:v>
                </c:pt>
                <c:pt idx="7">
                  <c:v>Nemox</c:v>
                </c:pt>
                <c:pt idx="8">
                  <c:v>Nelio</c:v>
                </c:pt>
                <c:pt idx="9">
                  <c:v>Tone</c:v>
                </c:pt>
                <c:pt idx="10">
                  <c:v>Nexx</c:v>
                </c:pt>
                <c:pt idx="11">
                  <c:v>Tone Gold</c:v>
                </c:pt>
                <c:pt idx="12">
                  <c:v>Modern Art</c:v>
                </c:pt>
                <c:pt idx="13">
                  <c:v>Haiku </c:v>
                </c:pt>
                <c:pt idx="14">
                  <c:v>Average</c:v>
                </c:pt>
              </c:strCache>
            </c:strRef>
          </c:cat>
          <c:val>
            <c:numRef>
              <c:f>Geesa!$B$15:$P$15</c:f>
              <c:numCache>
                <c:formatCode>0</c:formatCode>
                <c:ptCount val="15"/>
                <c:pt idx="0">
                  <c:v>19.897500000000001</c:v>
                </c:pt>
                <c:pt idx="1">
                  <c:v>19.897500000000001</c:v>
                </c:pt>
                <c:pt idx="2">
                  <c:v>17.394028386000002</c:v>
                </c:pt>
                <c:pt idx="3">
                  <c:v>24.95</c:v>
                </c:pt>
                <c:pt idx="4">
                  <c:v>25.860455964000003</c:v>
                </c:pt>
                <c:pt idx="5">
                  <c:v>33.83050965000001</c:v>
                </c:pt>
                <c:pt idx="6">
                  <c:v>36.360450000000007</c:v>
                </c:pt>
                <c:pt idx="7">
                  <c:v>40.029836364000012</c:v>
                </c:pt>
                <c:pt idx="8">
                  <c:v>38.950000000000003</c:v>
                </c:pt>
                <c:pt idx="9">
                  <c:v>53.28</c:v>
                </c:pt>
                <c:pt idx="10">
                  <c:v>64.671889260000015</c:v>
                </c:pt>
                <c:pt idx="11">
                  <c:v>67.59</c:v>
                </c:pt>
                <c:pt idx="12">
                  <c:v>78.611098650000017</c:v>
                </c:pt>
                <c:pt idx="13">
                  <c:v>181.84649999999999</c:v>
                </c:pt>
                <c:pt idx="14">
                  <c:v>50.226412019571434</c:v>
                </c:pt>
              </c:numCache>
            </c:numRef>
          </c:val>
        </c:ser>
        <c:ser>
          <c:idx val="3"/>
          <c:order val="3"/>
          <c:tx>
            <c:strRef>
              <c:f>Geesa!$A$16</c:f>
              <c:strCache>
                <c:ptCount val="1"/>
                <c:pt idx="0">
                  <c:v>Toilet roll holder with cover</c:v>
                </c:pt>
              </c:strCache>
            </c:strRef>
          </c:tx>
          <c:invertIfNegative val="0"/>
          <c:cat>
            <c:strRef>
              <c:f>Geesa!$B$12:$P$12</c:f>
              <c:strCache>
                <c:ptCount val="15"/>
                <c:pt idx="0">
                  <c:v>Thessa</c:v>
                </c:pt>
                <c:pt idx="1">
                  <c:v>27 Collection</c:v>
                </c:pt>
                <c:pt idx="2">
                  <c:v>Standard</c:v>
                </c:pt>
                <c:pt idx="3">
                  <c:v>Hotel</c:v>
                </c:pt>
                <c:pt idx="4">
                  <c:v>Luna</c:v>
                </c:pt>
                <c:pt idx="5">
                  <c:v>BloQ</c:v>
                </c:pt>
                <c:pt idx="6">
                  <c:v>Wynk</c:v>
                </c:pt>
                <c:pt idx="7">
                  <c:v>Nemox</c:v>
                </c:pt>
                <c:pt idx="8">
                  <c:v>Nelio</c:v>
                </c:pt>
                <c:pt idx="9">
                  <c:v>Tone</c:v>
                </c:pt>
                <c:pt idx="10">
                  <c:v>Nexx</c:v>
                </c:pt>
                <c:pt idx="11">
                  <c:v>Tone Gold</c:v>
                </c:pt>
                <c:pt idx="12">
                  <c:v>Modern Art</c:v>
                </c:pt>
                <c:pt idx="13">
                  <c:v>Haiku </c:v>
                </c:pt>
                <c:pt idx="14">
                  <c:v>Average</c:v>
                </c:pt>
              </c:strCache>
            </c:strRef>
          </c:cat>
          <c:val>
            <c:numRef>
              <c:f>Geesa!$B$16:$P$16</c:f>
              <c:numCache>
                <c:formatCode>0</c:formatCode>
                <c:ptCount val="15"/>
                <c:pt idx="0">
                  <c:v>21.95</c:v>
                </c:pt>
                <c:pt idx="1">
                  <c:v>21.95</c:v>
                </c:pt>
                <c:pt idx="2">
                  <c:v>26.061538950000006</c:v>
                </c:pt>
                <c:pt idx="3">
                  <c:v>27.95</c:v>
                </c:pt>
                <c:pt idx="4">
                  <c:v>28.156710359999998</c:v>
                </c:pt>
                <c:pt idx="5">
                  <c:v>33.365305000000006</c:v>
                </c:pt>
                <c:pt idx="6">
                  <c:v>34.629000000000005</c:v>
                </c:pt>
                <c:pt idx="7">
                  <c:v>55.087020320000008</c:v>
                </c:pt>
                <c:pt idx="8">
                  <c:v>55.95</c:v>
                </c:pt>
                <c:pt idx="9">
                  <c:v>59.85</c:v>
                </c:pt>
                <c:pt idx="10">
                  <c:v>79.330700940000014</c:v>
                </c:pt>
                <c:pt idx="11">
                  <c:v>80.66</c:v>
                </c:pt>
                <c:pt idx="12">
                  <c:v>84.659819999999996</c:v>
                </c:pt>
                <c:pt idx="13">
                  <c:v>139.04650000000001</c:v>
                </c:pt>
                <c:pt idx="14">
                  <c:v>53.474756826428575</c:v>
                </c:pt>
              </c:numCache>
            </c:numRef>
          </c:val>
        </c:ser>
        <c:ser>
          <c:idx val="4"/>
          <c:order val="4"/>
          <c:tx>
            <c:strRef>
              <c:f>Geesa!$A$17</c:f>
              <c:strCache>
                <c:ptCount val="1"/>
                <c:pt idx="0">
                  <c:v>Soap holder</c:v>
                </c:pt>
              </c:strCache>
            </c:strRef>
          </c:tx>
          <c:invertIfNegative val="0"/>
          <c:cat>
            <c:strRef>
              <c:f>Geesa!$B$12:$P$12</c:f>
              <c:strCache>
                <c:ptCount val="15"/>
                <c:pt idx="0">
                  <c:v>Thessa</c:v>
                </c:pt>
                <c:pt idx="1">
                  <c:v>27 Collection</c:v>
                </c:pt>
                <c:pt idx="2">
                  <c:v>Standard</c:v>
                </c:pt>
                <c:pt idx="3">
                  <c:v>Hotel</c:v>
                </c:pt>
                <c:pt idx="4">
                  <c:v>Luna</c:v>
                </c:pt>
                <c:pt idx="5">
                  <c:v>BloQ</c:v>
                </c:pt>
                <c:pt idx="6">
                  <c:v>Wynk</c:v>
                </c:pt>
                <c:pt idx="7">
                  <c:v>Nemox</c:v>
                </c:pt>
                <c:pt idx="8">
                  <c:v>Nelio</c:v>
                </c:pt>
                <c:pt idx="9">
                  <c:v>Tone</c:v>
                </c:pt>
                <c:pt idx="10">
                  <c:v>Nexx</c:v>
                </c:pt>
                <c:pt idx="11">
                  <c:v>Tone Gold</c:v>
                </c:pt>
                <c:pt idx="12">
                  <c:v>Modern Art</c:v>
                </c:pt>
                <c:pt idx="13">
                  <c:v>Haiku </c:v>
                </c:pt>
                <c:pt idx="14">
                  <c:v>Average</c:v>
                </c:pt>
              </c:strCache>
            </c:strRef>
          </c:cat>
          <c:val>
            <c:numRef>
              <c:f>Geesa!$B$17:$P$17</c:f>
              <c:numCache>
                <c:formatCode>0</c:formatCode>
                <c:ptCount val="15"/>
                <c:pt idx="0">
                  <c:v>19.897500000000001</c:v>
                </c:pt>
                <c:pt idx="1">
                  <c:v>19.897500000000001</c:v>
                </c:pt>
                <c:pt idx="2">
                  <c:v>22.373585325000004</c:v>
                </c:pt>
                <c:pt idx="3">
                  <c:v>23.95</c:v>
                </c:pt>
                <c:pt idx="4">
                  <c:v>24.633334152000003</c:v>
                </c:pt>
                <c:pt idx="5">
                  <c:v>30.199048950000002</c:v>
                </c:pt>
                <c:pt idx="6">
                  <c:v>28.86345</c:v>
                </c:pt>
                <c:pt idx="7">
                  <c:v>48.935603850000007</c:v>
                </c:pt>
                <c:pt idx="8">
                  <c:v>45.95</c:v>
                </c:pt>
                <c:pt idx="9">
                  <c:v>51.092699999999994</c:v>
                </c:pt>
                <c:pt idx="10">
                  <c:v>61.007186340000011</c:v>
                </c:pt>
                <c:pt idx="11">
                  <c:v>64.23</c:v>
                </c:pt>
                <c:pt idx="12">
                  <c:v>72.562377300000009</c:v>
                </c:pt>
                <c:pt idx="13">
                  <c:v>122.99650000000001</c:v>
                </c:pt>
                <c:pt idx="14">
                  <c:v>45.470627565500003</c:v>
                </c:pt>
              </c:numCache>
            </c:numRef>
          </c:val>
        </c:ser>
        <c:ser>
          <c:idx val="5"/>
          <c:order val="5"/>
          <c:tx>
            <c:strRef>
              <c:f>Geesa!$A$18</c:f>
              <c:strCache>
                <c:ptCount val="1"/>
                <c:pt idx="0">
                  <c:v>Tumbler holder</c:v>
                </c:pt>
              </c:strCache>
            </c:strRef>
          </c:tx>
          <c:invertIfNegative val="0"/>
          <c:cat>
            <c:strRef>
              <c:f>Geesa!$B$12:$P$12</c:f>
              <c:strCache>
                <c:ptCount val="15"/>
                <c:pt idx="0">
                  <c:v>Thessa</c:v>
                </c:pt>
                <c:pt idx="1">
                  <c:v>27 Collection</c:v>
                </c:pt>
                <c:pt idx="2">
                  <c:v>Standard</c:v>
                </c:pt>
                <c:pt idx="3">
                  <c:v>Hotel</c:v>
                </c:pt>
                <c:pt idx="4">
                  <c:v>Luna</c:v>
                </c:pt>
                <c:pt idx="5">
                  <c:v>BloQ</c:v>
                </c:pt>
                <c:pt idx="6">
                  <c:v>Wynk</c:v>
                </c:pt>
                <c:pt idx="7">
                  <c:v>Nemox</c:v>
                </c:pt>
                <c:pt idx="8">
                  <c:v>Nelio</c:v>
                </c:pt>
                <c:pt idx="9">
                  <c:v>Tone</c:v>
                </c:pt>
                <c:pt idx="10">
                  <c:v>Nexx</c:v>
                </c:pt>
                <c:pt idx="11">
                  <c:v>Tone Gold</c:v>
                </c:pt>
                <c:pt idx="12">
                  <c:v>Modern Art</c:v>
                </c:pt>
                <c:pt idx="13">
                  <c:v>Haiku </c:v>
                </c:pt>
                <c:pt idx="14">
                  <c:v>Average</c:v>
                </c:pt>
              </c:strCache>
            </c:strRef>
          </c:cat>
          <c:val>
            <c:numRef>
              <c:f>Geesa!$B$18:$P$18</c:f>
              <c:numCache>
                <c:formatCode>0</c:formatCode>
                <c:ptCount val="15"/>
                <c:pt idx="0">
                  <c:v>19.897500000000001</c:v>
                </c:pt>
                <c:pt idx="1">
                  <c:v>19.897500000000001</c:v>
                </c:pt>
                <c:pt idx="2">
                  <c:v>32.344172836500007</c:v>
                </c:pt>
                <c:pt idx="3">
                  <c:v>23.95</c:v>
                </c:pt>
                <c:pt idx="4">
                  <c:v>32.030151741000005</c:v>
                </c:pt>
                <c:pt idx="5">
                  <c:v>36.247770299999999</c:v>
                </c:pt>
                <c:pt idx="6">
                  <c:v>28.86345</c:v>
                </c:pt>
                <c:pt idx="7">
                  <c:v>51.159483648000013</c:v>
                </c:pt>
                <c:pt idx="8">
                  <c:v>45.95</c:v>
                </c:pt>
                <c:pt idx="9">
                  <c:v>51.092699999999994</c:v>
                </c:pt>
                <c:pt idx="10">
                  <c:v>67.11127740000002</c:v>
                </c:pt>
                <c:pt idx="11">
                  <c:v>64.23</c:v>
                </c:pt>
                <c:pt idx="12">
                  <c:v>72.562377300000009</c:v>
                </c:pt>
                <c:pt idx="13">
                  <c:v>144.3965</c:v>
                </c:pt>
                <c:pt idx="14">
                  <c:v>49.266634516107146</c:v>
                </c:pt>
              </c:numCache>
            </c:numRef>
          </c:val>
        </c:ser>
        <c:ser>
          <c:idx val="6"/>
          <c:order val="6"/>
          <c:tx>
            <c:strRef>
              <c:f>Geesa!$A$19</c:f>
              <c:strCache>
                <c:ptCount val="1"/>
                <c:pt idx="0">
                  <c:v>Toiletbrush holder</c:v>
                </c:pt>
              </c:strCache>
            </c:strRef>
          </c:tx>
          <c:invertIfNegative val="0"/>
          <c:cat>
            <c:strRef>
              <c:f>Geesa!$B$12:$P$12</c:f>
              <c:strCache>
                <c:ptCount val="15"/>
                <c:pt idx="0">
                  <c:v>Thessa</c:v>
                </c:pt>
                <c:pt idx="1">
                  <c:v>27 Collection</c:v>
                </c:pt>
                <c:pt idx="2">
                  <c:v>Standard</c:v>
                </c:pt>
                <c:pt idx="3">
                  <c:v>Hotel</c:v>
                </c:pt>
                <c:pt idx="4">
                  <c:v>Luna</c:v>
                </c:pt>
                <c:pt idx="5">
                  <c:v>BloQ</c:v>
                </c:pt>
                <c:pt idx="6">
                  <c:v>Wynk</c:v>
                </c:pt>
                <c:pt idx="7">
                  <c:v>Nemox</c:v>
                </c:pt>
                <c:pt idx="8">
                  <c:v>Nelio</c:v>
                </c:pt>
                <c:pt idx="9">
                  <c:v>Tone</c:v>
                </c:pt>
                <c:pt idx="10">
                  <c:v>Nexx</c:v>
                </c:pt>
                <c:pt idx="11">
                  <c:v>Tone Gold</c:v>
                </c:pt>
                <c:pt idx="12">
                  <c:v>Modern Art</c:v>
                </c:pt>
                <c:pt idx="13">
                  <c:v>Haiku </c:v>
                </c:pt>
                <c:pt idx="14">
                  <c:v>Average</c:v>
                </c:pt>
              </c:strCache>
            </c:strRef>
          </c:cat>
          <c:val>
            <c:numRef>
              <c:f>Geesa!$B$19:$P$19</c:f>
              <c:numCache>
                <c:formatCode>0</c:formatCode>
                <c:ptCount val="15"/>
                <c:pt idx="0">
                  <c:v>28.95</c:v>
                </c:pt>
                <c:pt idx="1">
                  <c:v>28.95</c:v>
                </c:pt>
                <c:pt idx="2">
                  <c:v>49.806496660000008</c:v>
                </c:pt>
                <c:pt idx="3">
                  <c:v>45.95</c:v>
                </c:pt>
                <c:pt idx="4">
                  <c:v>46.974742380000002</c:v>
                </c:pt>
                <c:pt idx="5">
                  <c:v>54.116509000000001</c:v>
                </c:pt>
                <c:pt idx="6">
                  <c:v>40.749000000000002</c:v>
                </c:pt>
                <c:pt idx="7">
                  <c:v>57.536850600000008</c:v>
                </c:pt>
                <c:pt idx="8">
                  <c:v>57.54</c:v>
                </c:pt>
                <c:pt idx="9">
                  <c:v>40.749000000000002</c:v>
                </c:pt>
                <c:pt idx="10">
                  <c:v>84.209477220000011</c:v>
                </c:pt>
                <c:pt idx="11">
                  <c:v>76.64</c:v>
                </c:pt>
                <c:pt idx="12">
                  <c:v>102.81712350000001</c:v>
                </c:pt>
                <c:pt idx="13">
                  <c:v>181.84649999999999</c:v>
                </c:pt>
                <c:pt idx="14">
                  <c:v>64.059692811428576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725824"/>
        <c:axId val="94982080"/>
      </c:barChart>
      <c:catAx>
        <c:axId val="107725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nl-NL"/>
          </a:p>
        </c:txPr>
        <c:crossAx val="949820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4982080"/>
        <c:scaling>
          <c:orientation val="minMax"/>
          <c:max val="1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nl-NL"/>
                  <a:t>euro</a:t>
                </a:r>
              </a:p>
            </c:rich>
          </c:tx>
          <c:layout>
            <c:manualLayout>
              <c:xMode val="edge"/>
              <c:yMode val="edge"/>
              <c:x val="8.6866636958628174E-2"/>
              <c:y val="0.41694914290769391"/>
            </c:manualLayout>
          </c:layout>
          <c:overlay val="0"/>
        </c:title>
        <c:numFmt formatCode="&quot;€&quot;\ 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nl-NL"/>
          </a:p>
        </c:txPr>
        <c:crossAx val="107725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41E5B5-0029-4801-A343-C7E44D28D81D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7C72310-1CB2-41AC-A287-50588AC955E2}">
      <dgm:prSet phldrT="[Tekst]"/>
      <dgm:spPr/>
      <dgm:t>
        <a:bodyPr/>
        <a:lstStyle/>
        <a:p>
          <a:r>
            <a:rPr lang="nl-NL" dirty="0" smtClean="0"/>
            <a:t>Coram Holding</a:t>
          </a:r>
          <a:endParaRPr lang="nl-NL" dirty="0"/>
        </a:p>
      </dgm:t>
    </dgm:pt>
    <dgm:pt modelId="{079FB43F-CF15-4864-BBA9-BA500F45546E}" type="parTrans" cxnId="{37944BBB-104A-48CD-B8C9-55396B323299}">
      <dgm:prSet/>
      <dgm:spPr/>
      <dgm:t>
        <a:bodyPr/>
        <a:lstStyle/>
        <a:p>
          <a:endParaRPr lang="nl-NL"/>
        </a:p>
      </dgm:t>
    </dgm:pt>
    <dgm:pt modelId="{1ACD2950-107F-4ED9-94DF-B5E1E11B5B43}" type="sibTrans" cxnId="{37944BBB-104A-48CD-B8C9-55396B323299}">
      <dgm:prSet/>
      <dgm:spPr/>
      <dgm:t>
        <a:bodyPr/>
        <a:lstStyle/>
        <a:p>
          <a:endParaRPr lang="nl-NL"/>
        </a:p>
      </dgm:t>
    </dgm:pt>
    <dgm:pt modelId="{8EE50F7D-7CEB-4C61-B464-291DAF9280EC}">
      <dgm:prSet phldrT="[Tekst]"/>
      <dgm:spPr/>
      <dgm:t>
        <a:bodyPr/>
        <a:lstStyle/>
        <a:p>
          <a:r>
            <a:rPr lang="nl-NL" dirty="0" smtClean="0"/>
            <a:t>Geesa BV</a:t>
          </a:r>
          <a:endParaRPr lang="nl-NL" dirty="0"/>
        </a:p>
      </dgm:t>
    </dgm:pt>
    <dgm:pt modelId="{C1BCCD9F-5901-408F-9002-11EED65EED76}" type="parTrans" cxnId="{613670A4-16BE-4C60-9832-1839899B96D3}">
      <dgm:prSet/>
      <dgm:spPr/>
      <dgm:t>
        <a:bodyPr/>
        <a:lstStyle/>
        <a:p>
          <a:endParaRPr lang="nl-NL"/>
        </a:p>
      </dgm:t>
    </dgm:pt>
    <dgm:pt modelId="{A972564F-1AE6-48A2-98B4-9730DE2D172B}" type="sibTrans" cxnId="{613670A4-16BE-4C60-9832-1839899B96D3}">
      <dgm:prSet custT="1"/>
      <dgm:spPr/>
      <dgm:t>
        <a:bodyPr/>
        <a:lstStyle/>
        <a:p>
          <a:r>
            <a:rPr lang="nl-NL" sz="1200" dirty="0" smtClean="0"/>
            <a:t>Bathrooms Acc.</a:t>
          </a:r>
          <a:endParaRPr lang="nl-NL" sz="1200" dirty="0"/>
        </a:p>
      </dgm:t>
    </dgm:pt>
    <dgm:pt modelId="{8B36E4AA-15EE-44C9-B455-9B916E87C773}">
      <dgm:prSet phldrT="[Tekst]"/>
      <dgm:spPr/>
      <dgm:t>
        <a:bodyPr/>
        <a:lstStyle/>
        <a:p>
          <a:r>
            <a:rPr lang="nl-NL" dirty="0" smtClean="0"/>
            <a:t>Tiger</a:t>
          </a:r>
          <a:endParaRPr lang="nl-NL" dirty="0"/>
        </a:p>
      </dgm:t>
    </dgm:pt>
    <dgm:pt modelId="{46122F1D-B145-4E51-A826-CB272DB52289}" type="parTrans" cxnId="{15102BAF-4EBF-49BB-B9FF-C406C4C1E900}">
      <dgm:prSet/>
      <dgm:spPr/>
      <dgm:t>
        <a:bodyPr/>
        <a:lstStyle/>
        <a:p>
          <a:endParaRPr lang="nl-NL"/>
        </a:p>
      </dgm:t>
    </dgm:pt>
    <dgm:pt modelId="{171006F9-8B2A-4851-8888-6C2C66788664}" type="sibTrans" cxnId="{15102BAF-4EBF-49BB-B9FF-C406C4C1E900}">
      <dgm:prSet custT="1"/>
      <dgm:spPr/>
      <dgm:t>
        <a:bodyPr/>
        <a:lstStyle/>
        <a:p>
          <a:r>
            <a:rPr lang="nl-NL" sz="1200" dirty="0" smtClean="0"/>
            <a:t>DIY </a:t>
          </a:r>
          <a:r>
            <a:rPr lang="nl-NL" sz="1200" dirty="0" err="1" smtClean="0"/>
            <a:t>Accessories</a:t>
          </a:r>
          <a:r>
            <a:rPr lang="nl-NL" sz="1400" dirty="0" smtClean="0"/>
            <a:t>.</a:t>
          </a:r>
          <a:endParaRPr lang="nl-NL" sz="1400" dirty="0"/>
        </a:p>
      </dgm:t>
    </dgm:pt>
    <dgm:pt modelId="{46CC08FA-02B2-4292-ACC1-02DB2C614ED8}">
      <dgm:prSet phldrT="[Tekst]"/>
      <dgm:spPr/>
      <dgm:t>
        <a:bodyPr/>
        <a:lstStyle/>
        <a:p>
          <a:r>
            <a:rPr lang="nl-NL" dirty="0" smtClean="0"/>
            <a:t>Sealskin</a:t>
          </a:r>
          <a:endParaRPr lang="nl-NL" dirty="0"/>
        </a:p>
      </dgm:t>
    </dgm:pt>
    <dgm:pt modelId="{F6B30893-1425-4B5E-AC25-2AE5C106CB4D}" type="parTrans" cxnId="{9851DE99-2E6A-4FFD-A48C-85E49DB027C3}">
      <dgm:prSet/>
      <dgm:spPr/>
      <dgm:t>
        <a:bodyPr/>
        <a:lstStyle/>
        <a:p>
          <a:endParaRPr lang="nl-NL"/>
        </a:p>
      </dgm:t>
    </dgm:pt>
    <dgm:pt modelId="{243DCA0F-948F-40F1-AD9A-FF606E974E36}" type="sibTrans" cxnId="{9851DE99-2E6A-4FFD-A48C-85E49DB027C3}">
      <dgm:prSet/>
      <dgm:spPr/>
      <dgm:t>
        <a:bodyPr/>
        <a:lstStyle/>
        <a:p>
          <a:r>
            <a:rPr lang="nl-NL" dirty="0" smtClean="0"/>
            <a:t>Shower </a:t>
          </a:r>
          <a:r>
            <a:rPr lang="nl-NL" dirty="0" err="1" smtClean="0"/>
            <a:t>Enclosures</a:t>
          </a:r>
          <a:endParaRPr lang="nl-NL" dirty="0"/>
        </a:p>
      </dgm:t>
    </dgm:pt>
    <dgm:pt modelId="{B68C8083-8E6E-4C37-A1D6-282097A5735E}">
      <dgm:prSet phldrT="[Tekst]"/>
      <dgm:spPr/>
      <dgm:t>
        <a:bodyPr/>
        <a:lstStyle/>
        <a:p>
          <a:r>
            <a:rPr lang="nl-NL" dirty="0" smtClean="0"/>
            <a:t>DPI</a:t>
          </a:r>
          <a:endParaRPr lang="nl-NL" dirty="0"/>
        </a:p>
      </dgm:t>
    </dgm:pt>
    <dgm:pt modelId="{9C98F841-9986-4C10-B303-6A8933038F05}" type="parTrans" cxnId="{6976DAE6-2616-4604-BFC5-6E1FA51A7A1E}">
      <dgm:prSet/>
      <dgm:spPr/>
      <dgm:t>
        <a:bodyPr/>
        <a:lstStyle/>
        <a:p>
          <a:endParaRPr lang="nl-NL"/>
        </a:p>
      </dgm:t>
    </dgm:pt>
    <dgm:pt modelId="{524A8827-7FC5-4924-9ED6-072FDF9FD1D4}" type="sibTrans" cxnId="{6976DAE6-2616-4604-BFC5-6E1FA51A7A1E}">
      <dgm:prSet/>
      <dgm:spPr/>
      <dgm:t>
        <a:bodyPr/>
        <a:lstStyle/>
        <a:p>
          <a:r>
            <a:rPr lang="nl-NL" dirty="0" err="1" smtClean="0"/>
            <a:t>Injection</a:t>
          </a:r>
          <a:r>
            <a:rPr lang="nl-NL" dirty="0" smtClean="0"/>
            <a:t> Moulding</a:t>
          </a:r>
          <a:endParaRPr lang="nl-NL" dirty="0"/>
        </a:p>
      </dgm:t>
    </dgm:pt>
    <dgm:pt modelId="{D84CF3D8-30BA-4CF2-84AE-96F2533D8B42}">
      <dgm:prSet phldrT="[Tekst]"/>
      <dgm:spPr/>
      <dgm:t>
        <a:bodyPr/>
        <a:lstStyle/>
        <a:p>
          <a:r>
            <a:rPr lang="nl-NL" dirty="0" err="1" smtClean="0"/>
            <a:t>Impey</a:t>
          </a:r>
          <a:endParaRPr lang="nl-NL" dirty="0"/>
        </a:p>
      </dgm:t>
    </dgm:pt>
    <dgm:pt modelId="{02269D4E-8A2C-4A3F-82D7-608C2280E087}" type="parTrans" cxnId="{6F0DC426-EC49-4EB9-9807-FAAFA8117C9F}">
      <dgm:prSet/>
      <dgm:spPr/>
      <dgm:t>
        <a:bodyPr/>
        <a:lstStyle/>
        <a:p>
          <a:endParaRPr lang="nl-NL"/>
        </a:p>
      </dgm:t>
    </dgm:pt>
    <dgm:pt modelId="{CB8BDC4D-5D29-42D6-9930-CAD82A44D963}" type="sibTrans" cxnId="{6F0DC426-EC49-4EB9-9807-FAAFA8117C9F}">
      <dgm:prSet/>
      <dgm:spPr/>
      <dgm:t>
        <a:bodyPr/>
        <a:lstStyle/>
        <a:p>
          <a:r>
            <a:rPr lang="nl-NL" dirty="0" err="1" smtClean="0"/>
            <a:t>Wetroom</a:t>
          </a:r>
          <a:r>
            <a:rPr lang="nl-NL" dirty="0" smtClean="0"/>
            <a:t> specialist</a:t>
          </a:r>
          <a:endParaRPr lang="nl-NL" dirty="0"/>
        </a:p>
      </dgm:t>
    </dgm:pt>
    <dgm:pt modelId="{71532898-A86C-4FBF-AE8D-1245CF362FC4}" type="pres">
      <dgm:prSet presAssocID="{B341E5B5-0029-4801-A343-C7E44D28D81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81FA39EE-E3D7-40CC-9AC3-D509C9A4D958}" type="pres">
      <dgm:prSet presAssocID="{A7C72310-1CB2-41AC-A287-50588AC955E2}" presName="hierRoot1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E64B9BFC-C00C-42E3-97D1-5B8620E438CF}" type="pres">
      <dgm:prSet presAssocID="{A7C72310-1CB2-41AC-A287-50588AC955E2}" presName="rootComposite1" presStyleCnt="0"/>
      <dgm:spPr/>
      <dgm:t>
        <a:bodyPr/>
        <a:lstStyle/>
        <a:p>
          <a:endParaRPr lang="nl-NL"/>
        </a:p>
      </dgm:t>
    </dgm:pt>
    <dgm:pt modelId="{0C417186-A928-4E7F-B1A3-F6040EB2D18A}" type="pres">
      <dgm:prSet presAssocID="{A7C72310-1CB2-41AC-A287-50588AC955E2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4CBD55F2-5358-49A4-94FB-49EC30E74D5D}" type="pres">
      <dgm:prSet presAssocID="{A7C72310-1CB2-41AC-A287-50588AC955E2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C51ED637-951F-421A-82FF-D820887E0EF4}" type="pres">
      <dgm:prSet presAssocID="{A7C72310-1CB2-41AC-A287-50588AC955E2}" presName="rootConnector1" presStyleLbl="node1" presStyleIdx="0" presStyleCnt="5"/>
      <dgm:spPr/>
      <dgm:t>
        <a:bodyPr/>
        <a:lstStyle/>
        <a:p>
          <a:endParaRPr lang="nl-NL"/>
        </a:p>
      </dgm:t>
    </dgm:pt>
    <dgm:pt modelId="{AF1EC301-214C-4A72-ACF4-460719D1ABBB}" type="pres">
      <dgm:prSet presAssocID="{A7C72310-1CB2-41AC-A287-50588AC955E2}" presName="hierChild2" presStyleCnt="0"/>
      <dgm:spPr/>
      <dgm:t>
        <a:bodyPr/>
        <a:lstStyle/>
        <a:p>
          <a:endParaRPr lang="nl-NL"/>
        </a:p>
      </dgm:t>
    </dgm:pt>
    <dgm:pt modelId="{165438FE-099F-4A45-9289-DC18E750A881}" type="pres">
      <dgm:prSet presAssocID="{C1BCCD9F-5901-408F-9002-11EED65EED76}" presName="Name37" presStyleLbl="parChTrans1D2" presStyleIdx="0" presStyleCnt="5"/>
      <dgm:spPr/>
      <dgm:t>
        <a:bodyPr/>
        <a:lstStyle/>
        <a:p>
          <a:endParaRPr lang="nl-NL"/>
        </a:p>
      </dgm:t>
    </dgm:pt>
    <dgm:pt modelId="{07F99677-73C0-4792-8E67-ACE5CE4B4D26}" type="pres">
      <dgm:prSet presAssocID="{8EE50F7D-7CEB-4C61-B464-291DAF9280EC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21B0D8E8-5F04-48E2-9354-8E40563BB6C5}" type="pres">
      <dgm:prSet presAssocID="{8EE50F7D-7CEB-4C61-B464-291DAF9280EC}" presName="rootComposite" presStyleCnt="0"/>
      <dgm:spPr/>
      <dgm:t>
        <a:bodyPr/>
        <a:lstStyle/>
        <a:p>
          <a:endParaRPr lang="nl-NL"/>
        </a:p>
      </dgm:t>
    </dgm:pt>
    <dgm:pt modelId="{6CA72636-6E55-4840-AAC7-59AE8A46EB48}" type="pres">
      <dgm:prSet presAssocID="{8EE50F7D-7CEB-4C61-B464-291DAF9280EC}" presName="rootText" presStyleLbl="node1" presStyleIdx="0" presStyleCnt="5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F7288620-BD93-4331-9140-57E6636DDA5B}" type="pres">
      <dgm:prSet presAssocID="{8EE50F7D-7CEB-4C61-B464-291DAF9280EC}" presName="titleText2" presStyleLbl="fgAcc1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1B65B5F4-66DD-4A98-8022-21C8A0D6C841}" type="pres">
      <dgm:prSet presAssocID="{8EE50F7D-7CEB-4C61-B464-291DAF9280EC}" presName="rootConnector" presStyleLbl="node2" presStyleIdx="0" presStyleCnt="0"/>
      <dgm:spPr/>
      <dgm:t>
        <a:bodyPr/>
        <a:lstStyle/>
        <a:p>
          <a:endParaRPr lang="nl-NL"/>
        </a:p>
      </dgm:t>
    </dgm:pt>
    <dgm:pt modelId="{E4015E41-B330-4125-A5FA-5E803EFF2B44}" type="pres">
      <dgm:prSet presAssocID="{8EE50F7D-7CEB-4C61-B464-291DAF9280EC}" presName="hierChild4" presStyleCnt="0"/>
      <dgm:spPr/>
      <dgm:t>
        <a:bodyPr/>
        <a:lstStyle/>
        <a:p>
          <a:endParaRPr lang="nl-NL"/>
        </a:p>
      </dgm:t>
    </dgm:pt>
    <dgm:pt modelId="{F604EDBF-CBC4-4D11-9183-33C3DAC351E3}" type="pres">
      <dgm:prSet presAssocID="{8EE50F7D-7CEB-4C61-B464-291DAF9280EC}" presName="hierChild5" presStyleCnt="0"/>
      <dgm:spPr/>
      <dgm:t>
        <a:bodyPr/>
        <a:lstStyle/>
        <a:p>
          <a:endParaRPr lang="nl-NL"/>
        </a:p>
      </dgm:t>
    </dgm:pt>
    <dgm:pt modelId="{9434EC03-373E-41D5-9E85-D031C82BC4D8}" type="pres">
      <dgm:prSet presAssocID="{46122F1D-B145-4E51-A826-CB272DB52289}" presName="Name37" presStyleLbl="parChTrans1D2" presStyleIdx="1" presStyleCnt="5"/>
      <dgm:spPr/>
      <dgm:t>
        <a:bodyPr/>
        <a:lstStyle/>
        <a:p>
          <a:endParaRPr lang="nl-NL"/>
        </a:p>
      </dgm:t>
    </dgm:pt>
    <dgm:pt modelId="{1E8A071F-F09F-482B-8B9A-55252DB69834}" type="pres">
      <dgm:prSet presAssocID="{8B36E4AA-15EE-44C9-B455-9B916E87C773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77483F6E-2B79-4EC1-90AF-7AA90C25B329}" type="pres">
      <dgm:prSet presAssocID="{8B36E4AA-15EE-44C9-B455-9B916E87C773}" presName="rootComposite" presStyleCnt="0"/>
      <dgm:spPr/>
      <dgm:t>
        <a:bodyPr/>
        <a:lstStyle/>
        <a:p>
          <a:endParaRPr lang="nl-NL"/>
        </a:p>
      </dgm:t>
    </dgm:pt>
    <dgm:pt modelId="{B13BDDC7-75CE-4A0E-A36C-8FA6684B9F06}" type="pres">
      <dgm:prSet presAssocID="{8B36E4AA-15EE-44C9-B455-9B916E87C773}" presName="rootText" presStyleLbl="node1" presStyleIdx="1" presStyleCnt="5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0849A662-D058-4357-BE3C-89C0B0866950}" type="pres">
      <dgm:prSet presAssocID="{8B36E4AA-15EE-44C9-B455-9B916E87C773}" presName="titleText2" presStyleLbl="fgAcc1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B8D00AC5-8CE9-478B-84CD-DBF7EA3EFD5A}" type="pres">
      <dgm:prSet presAssocID="{8B36E4AA-15EE-44C9-B455-9B916E87C773}" presName="rootConnector" presStyleLbl="node2" presStyleIdx="0" presStyleCnt="0"/>
      <dgm:spPr/>
      <dgm:t>
        <a:bodyPr/>
        <a:lstStyle/>
        <a:p>
          <a:endParaRPr lang="nl-NL"/>
        </a:p>
      </dgm:t>
    </dgm:pt>
    <dgm:pt modelId="{1FB4AABB-07B7-4616-99A5-EF1DA88046E6}" type="pres">
      <dgm:prSet presAssocID="{8B36E4AA-15EE-44C9-B455-9B916E87C773}" presName="hierChild4" presStyleCnt="0"/>
      <dgm:spPr/>
      <dgm:t>
        <a:bodyPr/>
        <a:lstStyle/>
        <a:p>
          <a:endParaRPr lang="nl-NL"/>
        </a:p>
      </dgm:t>
    </dgm:pt>
    <dgm:pt modelId="{48CEA992-486F-44C4-AF4F-A79646A6E277}" type="pres">
      <dgm:prSet presAssocID="{8B36E4AA-15EE-44C9-B455-9B916E87C773}" presName="hierChild5" presStyleCnt="0"/>
      <dgm:spPr/>
      <dgm:t>
        <a:bodyPr/>
        <a:lstStyle/>
        <a:p>
          <a:endParaRPr lang="nl-NL"/>
        </a:p>
      </dgm:t>
    </dgm:pt>
    <dgm:pt modelId="{DF7CE72B-6B79-42EE-83D5-4F9094371FF2}" type="pres">
      <dgm:prSet presAssocID="{F6B30893-1425-4B5E-AC25-2AE5C106CB4D}" presName="Name37" presStyleLbl="parChTrans1D2" presStyleIdx="2" presStyleCnt="5"/>
      <dgm:spPr/>
      <dgm:t>
        <a:bodyPr/>
        <a:lstStyle/>
        <a:p>
          <a:endParaRPr lang="nl-NL"/>
        </a:p>
      </dgm:t>
    </dgm:pt>
    <dgm:pt modelId="{202B49C9-9D8D-4CC6-A683-F181F49186EF}" type="pres">
      <dgm:prSet presAssocID="{46CC08FA-02B2-4292-ACC1-02DB2C614ED8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694E21F8-C3E3-41C7-A173-313B167A6634}" type="pres">
      <dgm:prSet presAssocID="{46CC08FA-02B2-4292-ACC1-02DB2C614ED8}" presName="rootComposite" presStyleCnt="0"/>
      <dgm:spPr/>
      <dgm:t>
        <a:bodyPr/>
        <a:lstStyle/>
        <a:p>
          <a:endParaRPr lang="nl-NL"/>
        </a:p>
      </dgm:t>
    </dgm:pt>
    <dgm:pt modelId="{BB076D19-88CC-4CA8-BD47-8576CA9DE97D}" type="pres">
      <dgm:prSet presAssocID="{46CC08FA-02B2-4292-ACC1-02DB2C614ED8}" presName="rootText" presStyleLbl="node1" presStyleIdx="2" presStyleCnt="5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89871DD4-285C-4D6B-BD5F-EB0E21A91C32}" type="pres">
      <dgm:prSet presAssocID="{46CC08FA-02B2-4292-ACC1-02DB2C614ED8}" presName="titleText2" presStyleLbl="fgAcc1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B74045E7-BFC4-41DF-B347-65C9CBFE80DA}" type="pres">
      <dgm:prSet presAssocID="{46CC08FA-02B2-4292-ACC1-02DB2C614ED8}" presName="rootConnector" presStyleLbl="node2" presStyleIdx="0" presStyleCnt="0"/>
      <dgm:spPr/>
      <dgm:t>
        <a:bodyPr/>
        <a:lstStyle/>
        <a:p>
          <a:endParaRPr lang="nl-NL"/>
        </a:p>
      </dgm:t>
    </dgm:pt>
    <dgm:pt modelId="{1842A3D1-097B-420E-8CEB-BA810DB8C53E}" type="pres">
      <dgm:prSet presAssocID="{46CC08FA-02B2-4292-ACC1-02DB2C614ED8}" presName="hierChild4" presStyleCnt="0"/>
      <dgm:spPr/>
      <dgm:t>
        <a:bodyPr/>
        <a:lstStyle/>
        <a:p>
          <a:endParaRPr lang="nl-NL"/>
        </a:p>
      </dgm:t>
    </dgm:pt>
    <dgm:pt modelId="{1913200A-DAAF-4088-B76A-926A68BEF1FE}" type="pres">
      <dgm:prSet presAssocID="{46CC08FA-02B2-4292-ACC1-02DB2C614ED8}" presName="hierChild5" presStyleCnt="0"/>
      <dgm:spPr/>
      <dgm:t>
        <a:bodyPr/>
        <a:lstStyle/>
        <a:p>
          <a:endParaRPr lang="nl-NL"/>
        </a:p>
      </dgm:t>
    </dgm:pt>
    <dgm:pt modelId="{7B80020A-564A-4C88-BE8D-8D89D687620F}" type="pres">
      <dgm:prSet presAssocID="{9C98F841-9986-4C10-B303-6A8933038F05}" presName="Name37" presStyleLbl="parChTrans1D2" presStyleIdx="3" presStyleCnt="5"/>
      <dgm:spPr/>
      <dgm:t>
        <a:bodyPr/>
        <a:lstStyle/>
        <a:p>
          <a:endParaRPr lang="nl-NL"/>
        </a:p>
      </dgm:t>
    </dgm:pt>
    <dgm:pt modelId="{CF9A452E-63D9-4037-BA60-62710A77C833}" type="pres">
      <dgm:prSet presAssocID="{B68C8083-8E6E-4C37-A1D6-282097A5735E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DDF58985-52A4-4EEF-8E22-0C751D3C85E8}" type="pres">
      <dgm:prSet presAssocID="{B68C8083-8E6E-4C37-A1D6-282097A5735E}" presName="rootComposite" presStyleCnt="0"/>
      <dgm:spPr/>
      <dgm:t>
        <a:bodyPr/>
        <a:lstStyle/>
        <a:p>
          <a:endParaRPr lang="nl-NL"/>
        </a:p>
      </dgm:t>
    </dgm:pt>
    <dgm:pt modelId="{7CC23879-CDCC-481B-87C8-7545A59069DD}" type="pres">
      <dgm:prSet presAssocID="{B68C8083-8E6E-4C37-A1D6-282097A5735E}" presName="rootText" presStyleLbl="node1" presStyleIdx="3" presStyleCnt="5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876A678B-739C-4312-9A22-914AC670ACCE}" type="pres">
      <dgm:prSet presAssocID="{B68C8083-8E6E-4C37-A1D6-282097A5735E}" presName="titleText2" presStyleLbl="fgAcc1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395B10DE-9AB1-4982-BE5A-DE58CCF734E2}" type="pres">
      <dgm:prSet presAssocID="{B68C8083-8E6E-4C37-A1D6-282097A5735E}" presName="rootConnector" presStyleLbl="node2" presStyleIdx="0" presStyleCnt="0"/>
      <dgm:spPr/>
      <dgm:t>
        <a:bodyPr/>
        <a:lstStyle/>
        <a:p>
          <a:endParaRPr lang="nl-NL"/>
        </a:p>
      </dgm:t>
    </dgm:pt>
    <dgm:pt modelId="{90DA0078-7249-4D75-82D1-4093E41D5C57}" type="pres">
      <dgm:prSet presAssocID="{B68C8083-8E6E-4C37-A1D6-282097A5735E}" presName="hierChild4" presStyleCnt="0"/>
      <dgm:spPr/>
      <dgm:t>
        <a:bodyPr/>
        <a:lstStyle/>
        <a:p>
          <a:endParaRPr lang="nl-NL"/>
        </a:p>
      </dgm:t>
    </dgm:pt>
    <dgm:pt modelId="{CF8AB3C7-A508-4F14-8272-A39D95B9026C}" type="pres">
      <dgm:prSet presAssocID="{B68C8083-8E6E-4C37-A1D6-282097A5735E}" presName="hierChild5" presStyleCnt="0"/>
      <dgm:spPr/>
      <dgm:t>
        <a:bodyPr/>
        <a:lstStyle/>
        <a:p>
          <a:endParaRPr lang="nl-NL"/>
        </a:p>
      </dgm:t>
    </dgm:pt>
    <dgm:pt modelId="{C9F36901-16BB-463F-ACE2-330037A1CDFB}" type="pres">
      <dgm:prSet presAssocID="{02269D4E-8A2C-4A3F-82D7-608C2280E087}" presName="Name37" presStyleLbl="parChTrans1D2" presStyleIdx="4" presStyleCnt="5"/>
      <dgm:spPr/>
      <dgm:t>
        <a:bodyPr/>
        <a:lstStyle/>
        <a:p>
          <a:endParaRPr lang="nl-NL"/>
        </a:p>
      </dgm:t>
    </dgm:pt>
    <dgm:pt modelId="{3D35D6D3-D8F4-4991-ABFA-141FA77AD6B4}" type="pres">
      <dgm:prSet presAssocID="{D84CF3D8-30BA-4CF2-84AE-96F2533D8B42}" presName="hierRoot2" presStyleCnt="0">
        <dgm:presLayoutVars>
          <dgm:hierBranch val="init"/>
        </dgm:presLayoutVars>
      </dgm:prSet>
      <dgm:spPr/>
    </dgm:pt>
    <dgm:pt modelId="{9ACB5120-8C9D-445E-A934-F05AE9C7D96D}" type="pres">
      <dgm:prSet presAssocID="{D84CF3D8-30BA-4CF2-84AE-96F2533D8B42}" presName="rootComposite" presStyleCnt="0"/>
      <dgm:spPr/>
    </dgm:pt>
    <dgm:pt modelId="{6B55A89C-959B-4721-9A60-A7C9E60C2635}" type="pres">
      <dgm:prSet presAssocID="{D84CF3D8-30BA-4CF2-84AE-96F2533D8B42}" presName="rootText" presStyleLbl="node1" presStyleIdx="4" presStyleCnt="5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F41F5AC8-8361-43F5-ABAA-0BE5EEAE0619}" type="pres">
      <dgm:prSet presAssocID="{D84CF3D8-30BA-4CF2-84AE-96F2533D8B42}" presName="titleText2" presStyleLbl="fgAcc1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8DFD4F2D-9575-4436-901F-5F2E17F2754F}" type="pres">
      <dgm:prSet presAssocID="{D84CF3D8-30BA-4CF2-84AE-96F2533D8B42}" presName="rootConnector" presStyleLbl="node2" presStyleIdx="0" presStyleCnt="0"/>
      <dgm:spPr/>
      <dgm:t>
        <a:bodyPr/>
        <a:lstStyle/>
        <a:p>
          <a:endParaRPr lang="nl-NL"/>
        </a:p>
      </dgm:t>
    </dgm:pt>
    <dgm:pt modelId="{1B39212B-D54B-4652-BE1A-D9B831C8D399}" type="pres">
      <dgm:prSet presAssocID="{D84CF3D8-30BA-4CF2-84AE-96F2533D8B42}" presName="hierChild4" presStyleCnt="0"/>
      <dgm:spPr/>
    </dgm:pt>
    <dgm:pt modelId="{C11E6919-2323-4822-A662-85219714D1A2}" type="pres">
      <dgm:prSet presAssocID="{D84CF3D8-30BA-4CF2-84AE-96F2533D8B42}" presName="hierChild5" presStyleCnt="0"/>
      <dgm:spPr/>
    </dgm:pt>
    <dgm:pt modelId="{74D863C8-683C-4FC8-809A-7D674E81E8B8}" type="pres">
      <dgm:prSet presAssocID="{A7C72310-1CB2-41AC-A287-50588AC955E2}" presName="hierChild3" presStyleCnt="0"/>
      <dgm:spPr/>
      <dgm:t>
        <a:bodyPr/>
        <a:lstStyle/>
        <a:p>
          <a:endParaRPr lang="nl-NL"/>
        </a:p>
      </dgm:t>
    </dgm:pt>
  </dgm:ptLst>
  <dgm:cxnLst>
    <dgm:cxn modelId="{9851DE99-2E6A-4FFD-A48C-85E49DB027C3}" srcId="{A7C72310-1CB2-41AC-A287-50588AC955E2}" destId="{46CC08FA-02B2-4292-ACC1-02DB2C614ED8}" srcOrd="2" destOrd="0" parTransId="{F6B30893-1425-4B5E-AC25-2AE5C106CB4D}" sibTransId="{243DCA0F-948F-40F1-AD9A-FF606E974E36}"/>
    <dgm:cxn modelId="{0210BF00-7B55-4330-9D61-B01CE79E24B7}" type="presOf" srcId="{524A8827-7FC5-4924-9ED6-072FDF9FD1D4}" destId="{876A678B-739C-4312-9A22-914AC670ACCE}" srcOrd="0" destOrd="0" presId="urn:microsoft.com/office/officeart/2008/layout/NameandTitleOrganizationalChart"/>
    <dgm:cxn modelId="{6F0DC426-EC49-4EB9-9807-FAAFA8117C9F}" srcId="{A7C72310-1CB2-41AC-A287-50588AC955E2}" destId="{D84CF3D8-30BA-4CF2-84AE-96F2533D8B42}" srcOrd="4" destOrd="0" parTransId="{02269D4E-8A2C-4A3F-82D7-608C2280E087}" sibTransId="{CB8BDC4D-5D29-42D6-9930-CAD82A44D963}"/>
    <dgm:cxn modelId="{AEBEBF5E-51CC-4E15-9883-B0DA3F6C48BF}" type="presOf" srcId="{A7C72310-1CB2-41AC-A287-50588AC955E2}" destId="{0C417186-A928-4E7F-B1A3-F6040EB2D18A}" srcOrd="0" destOrd="0" presId="urn:microsoft.com/office/officeart/2008/layout/NameandTitleOrganizationalChart"/>
    <dgm:cxn modelId="{C3E2063B-CBDC-453C-B977-21952DE8DD73}" type="presOf" srcId="{8EE50F7D-7CEB-4C61-B464-291DAF9280EC}" destId="{1B65B5F4-66DD-4A98-8022-21C8A0D6C841}" srcOrd="1" destOrd="0" presId="urn:microsoft.com/office/officeart/2008/layout/NameandTitleOrganizationalChart"/>
    <dgm:cxn modelId="{E2CD25A9-93BF-4E43-AD1A-6DC1385110CA}" type="presOf" srcId="{1ACD2950-107F-4ED9-94DF-B5E1E11B5B43}" destId="{4CBD55F2-5358-49A4-94FB-49EC30E74D5D}" srcOrd="0" destOrd="0" presId="urn:microsoft.com/office/officeart/2008/layout/NameandTitleOrganizationalChart"/>
    <dgm:cxn modelId="{978AAC49-86A8-4D64-AB58-6AA31358554F}" type="presOf" srcId="{B68C8083-8E6E-4C37-A1D6-282097A5735E}" destId="{395B10DE-9AB1-4982-BE5A-DE58CCF734E2}" srcOrd="1" destOrd="0" presId="urn:microsoft.com/office/officeart/2008/layout/NameandTitleOrganizationalChart"/>
    <dgm:cxn modelId="{6C0D801D-036C-4022-A8B2-9D0D8BA69616}" type="presOf" srcId="{8B36E4AA-15EE-44C9-B455-9B916E87C773}" destId="{B8D00AC5-8CE9-478B-84CD-DBF7EA3EFD5A}" srcOrd="1" destOrd="0" presId="urn:microsoft.com/office/officeart/2008/layout/NameandTitleOrganizationalChart"/>
    <dgm:cxn modelId="{793FB71A-76F8-451E-A23E-AEA60D40199E}" type="presOf" srcId="{A7C72310-1CB2-41AC-A287-50588AC955E2}" destId="{C51ED637-951F-421A-82FF-D820887E0EF4}" srcOrd="1" destOrd="0" presId="urn:microsoft.com/office/officeart/2008/layout/NameandTitleOrganizationalChart"/>
    <dgm:cxn modelId="{15102BAF-4EBF-49BB-B9FF-C406C4C1E900}" srcId="{A7C72310-1CB2-41AC-A287-50588AC955E2}" destId="{8B36E4AA-15EE-44C9-B455-9B916E87C773}" srcOrd="1" destOrd="0" parTransId="{46122F1D-B145-4E51-A826-CB272DB52289}" sibTransId="{171006F9-8B2A-4851-8888-6C2C66788664}"/>
    <dgm:cxn modelId="{EDAAFC6B-3707-4E5F-AEE7-7E5E6AFF3EEF}" type="presOf" srcId="{46CC08FA-02B2-4292-ACC1-02DB2C614ED8}" destId="{B74045E7-BFC4-41DF-B347-65C9CBFE80DA}" srcOrd="1" destOrd="0" presId="urn:microsoft.com/office/officeart/2008/layout/NameandTitleOrganizationalChart"/>
    <dgm:cxn modelId="{ED9FD816-764E-47AA-9095-C88CDC870AD0}" type="presOf" srcId="{243DCA0F-948F-40F1-AD9A-FF606E974E36}" destId="{89871DD4-285C-4D6B-BD5F-EB0E21A91C32}" srcOrd="0" destOrd="0" presId="urn:microsoft.com/office/officeart/2008/layout/NameandTitleOrganizationalChart"/>
    <dgm:cxn modelId="{6976DAE6-2616-4604-BFC5-6E1FA51A7A1E}" srcId="{A7C72310-1CB2-41AC-A287-50588AC955E2}" destId="{B68C8083-8E6E-4C37-A1D6-282097A5735E}" srcOrd="3" destOrd="0" parTransId="{9C98F841-9986-4C10-B303-6A8933038F05}" sibTransId="{524A8827-7FC5-4924-9ED6-072FDF9FD1D4}"/>
    <dgm:cxn modelId="{E1AE9871-0051-4C65-8D7E-D5BD95174E36}" type="presOf" srcId="{46122F1D-B145-4E51-A826-CB272DB52289}" destId="{9434EC03-373E-41D5-9E85-D031C82BC4D8}" srcOrd="0" destOrd="0" presId="urn:microsoft.com/office/officeart/2008/layout/NameandTitleOrganizationalChart"/>
    <dgm:cxn modelId="{613670A4-16BE-4C60-9832-1839899B96D3}" srcId="{A7C72310-1CB2-41AC-A287-50588AC955E2}" destId="{8EE50F7D-7CEB-4C61-B464-291DAF9280EC}" srcOrd="0" destOrd="0" parTransId="{C1BCCD9F-5901-408F-9002-11EED65EED76}" sibTransId="{A972564F-1AE6-48A2-98B4-9730DE2D172B}"/>
    <dgm:cxn modelId="{4ACC5CBD-7144-4DE7-88E7-3FA1887C2505}" type="presOf" srcId="{02269D4E-8A2C-4A3F-82D7-608C2280E087}" destId="{C9F36901-16BB-463F-ACE2-330037A1CDFB}" srcOrd="0" destOrd="0" presId="urn:microsoft.com/office/officeart/2008/layout/NameandTitleOrganizationalChart"/>
    <dgm:cxn modelId="{AF4C5FC6-11FF-468B-AF19-7DBBC6C0A3F9}" type="presOf" srcId="{C1BCCD9F-5901-408F-9002-11EED65EED76}" destId="{165438FE-099F-4A45-9289-DC18E750A881}" srcOrd="0" destOrd="0" presId="urn:microsoft.com/office/officeart/2008/layout/NameandTitleOrganizationalChart"/>
    <dgm:cxn modelId="{F6FF03DE-13E1-4F90-BA86-185B90CF9B04}" type="presOf" srcId="{9C98F841-9986-4C10-B303-6A8933038F05}" destId="{7B80020A-564A-4C88-BE8D-8D89D687620F}" srcOrd="0" destOrd="0" presId="urn:microsoft.com/office/officeart/2008/layout/NameandTitleOrganizationalChart"/>
    <dgm:cxn modelId="{FB498285-1B4E-4EB1-960B-DB94936F81EA}" type="presOf" srcId="{D84CF3D8-30BA-4CF2-84AE-96F2533D8B42}" destId="{8DFD4F2D-9575-4436-901F-5F2E17F2754F}" srcOrd="1" destOrd="0" presId="urn:microsoft.com/office/officeart/2008/layout/NameandTitleOrganizationalChart"/>
    <dgm:cxn modelId="{FD3ADE29-76B1-4040-8AB3-7F3AE09BFED0}" type="presOf" srcId="{8EE50F7D-7CEB-4C61-B464-291DAF9280EC}" destId="{6CA72636-6E55-4840-AAC7-59AE8A46EB48}" srcOrd="0" destOrd="0" presId="urn:microsoft.com/office/officeart/2008/layout/NameandTitleOrganizationalChart"/>
    <dgm:cxn modelId="{52BFC044-D253-4A95-922A-7CFF6825FB45}" type="presOf" srcId="{8B36E4AA-15EE-44C9-B455-9B916E87C773}" destId="{B13BDDC7-75CE-4A0E-A36C-8FA6684B9F06}" srcOrd="0" destOrd="0" presId="urn:microsoft.com/office/officeart/2008/layout/NameandTitleOrganizationalChart"/>
    <dgm:cxn modelId="{4AF6A58F-EA1D-4089-AF95-3BFE1A14DE32}" type="presOf" srcId="{B68C8083-8E6E-4C37-A1D6-282097A5735E}" destId="{7CC23879-CDCC-481B-87C8-7545A59069DD}" srcOrd="0" destOrd="0" presId="urn:microsoft.com/office/officeart/2008/layout/NameandTitleOrganizationalChart"/>
    <dgm:cxn modelId="{8387E01C-E74B-4974-A639-A53E9EDF3AB1}" type="presOf" srcId="{D84CF3D8-30BA-4CF2-84AE-96F2533D8B42}" destId="{6B55A89C-959B-4721-9A60-A7C9E60C2635}" srcOrd="0" destOrd="0" presId="urn:microsoft.com/office/officeart/2008/layout/NameandTitleOrganizationalChart"/>
    <dgm:cxn modelId="{9C662C31-3280-461D-8C00-FA7E2E437F48}" type="presOf" srcId="{A972564F-1AE6-48A2-98B4-9730DE2D172B}" destId="{F7288620-BD93-4331-9140-57E6636DDA5B}" srcOrd="0" destOrd="0" presId="urn:microsoft.com/office/officeart/2008/layout/NameandTitleOrganizationalChart"/>
    <dgm:cxn modelId="{37944BBB-104A-48CD-B8C9-55396B323299}" srcId="{B341E5B5-0029-4801-A343-C7E44D28D81D}" destId="{A7C72310-1CB2-41AC-A287-50588AC955E2}" srcOrd="0" destOrd="0" parTransId="{079FB43F-CF15-4864-BBA9-BA500F45546E}" sibTransId="{1ACD2950-107F-4ED9-94DF-B5E1E11B5B43}"/>
    <dgm:cxn modelId="{86A6ECA5-1D3C-4272-A5E7-3C9DA4DB7A2C}" type="presOf" srcId="{B341E5B5-0029-4801-A343-C7E44D28D81D}" destId="{71532898-A86C-4FBF-AE8D-1245CF362FC4}" srcOrd="0" destOrd="0" presId="urn:microsoft.com/office/officeart/2008/layout/NameandTitleOrganizationalChart"/>
    <dgm:cxn modelId="{57ED7F72-F91E-40D4-8344-C0B2BC843E69}" type="presOf" srcId="{CB8BDC4D-5D29-42D6-9930-CAD82A44D963}" destId="{F41F5AC8-8361-43F5-ABAA-0BE5EEAE0619}" srcOrd="0" destOrd="0" presId="urn:microsoft.com/office/officeart/2008/layout/NameandTitleOrganizationalChart"/>
    <dgm:cxn modelId="{230F04B6-FFFF-4F12-8651-0360DCC7C5F2}" type="presOf" srcId="{171006F9-8B2A-4851-8888-6C2C66788664}" destId="{0849A662-D058-4357-BE3C-89C0B0866950}" srcOrd="0" destOrd="0" presId="urn:microsoft.com/office/officeart/2008/layout/NameandTitleOrganizationalChart"/>
    <dgm:cxn modelId="{D473D5BA-0BD0-47AD-9972-3024BB002F99}" type="presOf" srcId="{F6B30893-1425-4B5E-AC25-2AE5C106CB4D}" destId="{DF7CE72B-6B79-42EE-83D5-4F9094371FF2}" srcOrd="0" destOrd="0" presId="urn:microsoft.com/office/officeart/2008/layout/NameandTitleOrganizationalChart"/>
    <dgm:cxn modelId="{B7100F67-EB73-4850-BA90-C5F0D8B71C6F}" type="presOf" srcId="{46CC08FA-02B2-4292-ACC1-02DB2C614ED8}" destId="{BB076D19-88CC-4CA8-BD47-8576CA9DE97D}" srcOrd="0" destOrd="0" presId="urn:microsoft.com/office/officeart/2008/layout/NameandTitleOrganizationalChart"/>
    <dgm:cxn modelId="{6BBC5AEB-8A22-4685-9FDA-4F501DDC1CB7}" type="presParOf" srcId="{71532898-A86C-4FBF-AE8D-1245CF362FC4}" destId="{81FA39EE-E3D7-40CC-9AC3-D509C9A4D958}" srcOrd="0" destOrd="0" presId="urn:microsoft.com/office/officeart/2008/layout/NameandTitleOrganizationalChart"/>
    <dgm:cxn modelId="{57097D63-B405-4639-B66F-8A1298A95500}" type="presParOf" srcId="{81FA39EE-E3D7-40CC-9AC3-D509C9A4D958}" destId="{E64B9BFC-C00C-42E3-97D1-5B8620E438CF}" srcOrd="0" destOrd="0" presId="urn:microsoft.com/office/officeart/2008/layout/NameandTitleOrganizationalChart"/>
    <dgm:cxn modelId="{EBEB8E58-2F6F-401C-8DC2-928005949128}" type="presParOf" srcId="{E64B9BFC-C00C-42E3-97D1-5B8620E438CF}" destId="{0C417186-A928-4E7F-B1A3-F6040EB2D18A}" srcOrd="0" destOrd="0" presId="urn:microsoft.com/office/officeart/2008/layout/NameandTitleOrganizationalChart"/>
    <dgm:cxn modelId="{3F0B179C-3351-4B44-A6A2-32CD282AAEC6}" type="presParOf" srcId="{E64B9BFC-C00C-42E3-97D1-5B8620E438CF}" destId="{4CBD55F2-5358-49A4-94FB-49EC30E74D5D}" srcOrd="1" destOrd="0" presId="urn:microsoft.com/office/officeart/2008/layout/NameandTitleOrganizationalChart"/>
    <dgm:cxn modelId="{63256C6E-E7B8-473B-8ADC-4384E9D64098}" type="presParOf" srcId="{E64B9BFC-C00C-42E3-97D1-5B8620E438CF}" destId="{C51ED637-951F-421A-82FF-D820887E0EF4}" srcOrd="2" destOrd="0" presId="urn:microsoft.com/office/officeart/2008/layout/NameandTitleOrganizationalChart"/>
    <dgm:cxn modelId="{C3465A66-7531-462B-B49D-84C237367A30}" type="presParOf" srcId="{81FA39EE-E3D7-40CC-9AC3-D509C9A4D958}" destId="{AF1EC301-214C-4A72-ACF4-460719D1ABBB}" srcOrd="1" destOrd="0" presId="urn:microsoft.com/office/officeart/2008/layout/NameandTitleOrganizationalChart"/>
    <dgm:cxn modelId="{62CF5F5D-6B05-4BDE-94F9-BF14B4A7215D}" type="presParOf" srcId="{AF1EC301-214C-4A72-ACF4-460719D1ABBB}" destId="{165438FE-099F-4A45-9289-DC18E750A881}" srcOrd="0" destOrd="0" presId="urn:microsoft.com/office/officeart/2008/layout/NameandTitleOrganizationalChart"/>
    <dgm:cxn modelId="{AA4FB9BF-153B-4DBD-88F6-6B00D49B5593}" type="presParOf" srcId="{AF1EC301-214C-4A72-ACF4-460719D1ABBB}" destId="{07F99677-73C0-4792-8E67-ACE5CE4B4D26}" srcOrd="1" destOrd="0" presId="urn:microsoft.com/office/officeart/2008/layout/NameandTitleOrganizationalChart"/>
    <dgm:cxn modelId="{ED32C672-A03F-4BF5-9294-B623AB14E548}" type="presParOf" srcId="{07F99677-73C0-4792-8E67-ACE5CE4B4D26}" destId="{21B0D8E8-5F04-48E2-9354-8E40563BB6C5}" srcOrd="0" destOrd="0" presId="urn:microsoft.com/office/officeart/2008/layout/NameandTitleOrganizationalChart"/>
    <dgm:cxn modelId="{1CEC9128-574C-499A-AE51-191D0918C98B}" type="presParOf" srcId="{21B0D8E8-5F04-48E2-9354-8E40563BB6C5}" destId="{6CA72636-6E55-4840-AAC7-59AE8A46EB48}" srcOrd="0" destOrd="0" presId="urn:microsoft.com/office/officeart/2008/layout/NameandTitleOrganizationalChart"/>
    <dgm:cxn modelId="{A92539DF-D6F0-4488-80F6-D553F09DCD8E}" type="presParOf" srcId="{21B0D8E8-5F04-48E2-9354-8E40563BB6C5}" destId="{F7288620-BD93-4331-9140-57E6636DDA5B}" srcOrd="1" destOrd="0" presId="urn:microsoft.com/office/officeart/2008/layout/NameandTitleOrganizationalChart"/>
    <dgm:cxn modelId="{1EC992E5-FEFB-4AC9-8B94-B9FFD0C2AE17}" type="presParOf" srcId="{21B0D8E8-5F04-48E2-9354-8E40563BB6C5}" destId="{1B65B5F4-66DD-4A98-8022-21C8A0D6C841}" srcOrd="2" destOrd="0" presId="urn:microsoft.com/office/officeart/2008/layout/NameandTitleOrganizationalChart"/>
    <dgm:cxn modelId="{980EED6C-1EF3-4BB4-8CB7-DFD467B6B5CD}" type="presParOf" srcId="{07F99677-73C0-4792-8E67-ACE5CE4B4D26}" destId="{E4015E41-B330-4125-A5FA-5E803EFF2B44}" srcOrd="1" destOrd="0" presId="urn:microsoft.com/office/officeart/2008/layout/NameandTitleOrganizationalChart"/>
    <dgm:cxn modelId="{89869F3E-D35B-4FA0-ACA2-7956AFA2E966}" type="presParOf" srcId="{07F99677-73C0-4792-8E67-ACE5CE4B4D26}" destId="{F604EDBF-CBC4-4D11-9183-33C3DAC351E3}" srcOrd="2" destOrd="0" presId="urn:microsoft.com/office/officeart/2008/layout/NameandTitleOrganizationalChart"/>
    <dgm:cxn modelId="{108FFD0F-5AFB-40CC-A9F8-82422C426570}" type="presParOf" srcId="{AF1EC301-214C-4A72-ACF4-460719D1ABBB}" destId="{9434EC03-373E-41D5-9E85-D031C82BC4D8}" srcOrd="2" destOrd="0" presId="urn:microsoft.com/office/officeart/2008/layout/NameandTitleOrganizationalChart"/>
    <dgm:cxn modelId="{DEFE7B13-5798-4141-807E-AFF1BCC0F86A}" type="presParOf" srcId="{AF1EC301-214C-4A72-ACF4-460719D1ABBB}" destId="{1E8A071F-F09F-482B-8B9A-55252DB69834}" srcOrd="3" destOrd="0" presId="urn:microsoft.com/office/officeart/2008/layout/NameandTitleOrganizationalChart"/>
    <dgm:cxn modelId="{5CF2378B-7E9D-4CB5-B499-84BCBD18774E}" type="presParOf" srcId="{1E8A071F-F09F-482B-8B9A-55252DB69834}" destId="{77483F6E-2B79-4EC1-90AF-7AA90C25B329}" srcOrd="0" destOrd="0" presId="urn:microsoft.com/office/officeart/2008/layout/NameandTitleOrganizationalChart"/>
    <dgm:cxn modelId="{C7C1106F-54C4-41B2-B71C-696277826B1D}" type="presParOf" srcId="{77483F6E-2B79-4EC1-90AF-7AA90C25B329}" destId="{B13BDDC7-75CE-4A0E-A36C-8FA6684B9F06}" srcOrd="0" destOrd="0" presId="urn:microsoft.com/office/officeart/2008/layout/NameandTitleOrganizationalChart"/>
    <dgm:cxn modelId="{415E6AEC-537F-4C32-B521-10D259FF0FCC}" type="presParOf" srcId="{77483F6E-2B79-4EC1-90AF-7AA90C25B329}" destId="{0849A662-D058-4357-BE3C-89C0B0866950}" srcOrd="1" destOrd="0" presId="urn:microsoft.com/office/officeart/2008/layout/NameandTitleOrganizationalChart"/>
    <dgm:cxn modelId="{62AE5251-1710-4BB0-A4ED-2950C39FCF0A}" type="presParOf" srcId="{77483F6E-2B79-4EC1-90AF-7AA90C25B329}" destId="{B8D00AC5-8CE9-478B-84CD-DBF7EA3EFD5A}" srcOrd="2" destOrd="0" presId="urn:microsoft.com/office/officeart/2008/layout/NameandTitleOrganizationalChart"/>
    <dgm:cxn modelId="{7ECC07DB-15BD-44AC-ABA2-CC0899C62054}" type="presParOf" srcId="{1E8A071F-F09F-482B-8B9A-55252DB69834}" destId="{1FB4AABB-07B7-4616-99A5-EF1DA88046E6}" srcOrd="1" destOrd="0" presId="urn:microsoft.com/office/officeart/2008/layout/NameandTitleOrganizationalChart"/>
    <dgm:cxn modelId="{1CD2B6B3-18D2-4EE4-AF43-4960CF9385A7}" type="presParOf" srcId="{1E8A071F-F09F-482B-8B9A-55252DB69834}" destId="{48CEA992-486F-44C4-AF4F-A79646A6E277}" srcOrd="2" destOrd="0" presId="urn:microsoft.com/office/officeart/2008/layout/NameandTitleOrganizationalChart"/>
    <dgm:cxn modelId="{C709B73C-90B1-4245-B731-5E862C637B78}" type="presParOf" srcId="{AF1EC301-214C-4A72-ACF4-460719D1ABBB}" destId="{DF7CE72B-6B79-42EE-83D5-4F9094371FF2}" srcOrd="4" destOrd="0" presId="urn:microsoft.com/office/officeart/2008/layout/NameandTitleOrganizationalChart"/>
    <dgm:cxn modelId="{3C3E015D-3993-481C-B43C-A92C1A482E59}" type="presParOf" srcId="{AF1EC301-214C-4A72-ACF4-460719D1ABBB}" destId="{202B49C9-9D8D-4CC6-A683-F181F49186EF}" srcOrd="5" destOrd="0" presId="urn:microsoft.com/office/officeart/2008/layout/NameandTitleOrganizationalChart"/>
    <dgm:cxn modelId="{C31546D6-AECB-40AC-9F51-66917BE88974}" type="presParOf" srcId="{202B49C9-9D8D-4CC6-A683-F181F49186EF}" destId="{694E21F8-C3E3-41C7-A173-313B167A6634}" srcOrd="0" destOrd="0" presId="urn:microsoft.com/office/officeart/2008/layout/NameandTitleOrganizationalChart"/>
    <dgm:cxn modelId="{BA71645B-502E-4AF9-B61E-AADB971CB43E}" type="presParOf" srcId="{694E21F8-C3E3-41C7-A173-313B167A6634}" destId="{BB076D19-88CC-4CA8-BD47-8576CA9DE97D}" srcOrd="0" destOrd="0" presId="urn:microsoft.com/office/officeart/2008/layout/NameandTitleOrganizationalChart"/>
    <dgm:cxn modelId="{F259E5BB-62E6-4CEF-8F05-C734918EB278}" type="presParOf" srcId="{694E21F8-C3E3-41C7-A173-313B167A6634}" destId="{89871DD4-285C-4D6B-BD5F-EB0E21A91C32}" srcOrd="1" destOrd="0" presId="urn:microsoft.com/office/officeart/2008/layout/NameandTitleOrganizationalChart"/>
    <dgm:cxn modelId="{D14D2740-32C9-45CF-A0DD-858695748F95}" type="presParOf" srcId="{694E21F8-C3E3-41C7-A173-313B167A6634}" destId="{B74045E7-BFC4-41DF-B347-65C9CBFE80DA}" srcOrd="2" destOrd="0" presId="urn:microsoft.com/office/officeart/2008/layout/NameandTitleOrganizationalChart"/>
    <dgm:cxn modelId="{F3516838-EC6B-4270-A955-A50F05C09498}" type="presParOf" srcId="{202B49C9-9D8D-4CC6-A683-F181F49186EF}" destId="{1842A3D1-097B-420E-8CEB-BA810DB8C53E}" srcOrd="1" destOrd="0" presId="urn:microsoft.com/office/officeart/2008/layout/NameandTitleOrganizationalChart"/>
    <dgm:cxn modelId="{F23330C6-9913-4D85-B774-C8192B64F225}" type="presParOf" srcId="{202B49C9-9D8D-4CC6-A683-F181F49186EF}" destId="{1913200A-DAAF-4088-B76A-926A68BEF1FE}" srcOrd="2" destOrd="0" presId="urn:microsoft.com/office/officeart/2008/layout/NameandTitleOrganizationalChart"/>
    <dgm:cxn modelId="{1F4990AC-784A-4903-AD20-6E6F697A8523}" type="presParOf" srcId="{AF1EC301-214C-4A72-ACF4-460719D1ABBB}" destId="{7B80020A-564A-4C88-BE8D-8D89D687620F}" srcOrd="6" destOrd="0" presId="urn:microsoft.com/office/officeart/2008/layout/NameandTitleOrganizationalChart"/>
    <dgm:cxn modelId="{EDF51989-055D-4D7B-9015-7F1F87572E3C}" type="presParOf" srcId="{AF1EC301-214C-4A72-ACF4-460719D1ABBB}" destId="{CF9A452E-63D9-4037-BA60-62710A77C833}" srcOrd="7" destOrd="0" presId="urn:microsoft.com/office/officeart/2008/layout/NameandTitleOrganizationalChart"/>
    <dgm:cxn modelId="{C2942560-11C4-4244-8C5F-001BD6D74081}" type="presParOf" srcId="{CF9A452E-63D9-4037-BA60-62710A77C833}" destId="{DDF58985-52A4-4EEF-8E22-0C751D3C85E8}" srcOrd="0" destOrd="0" presId="urn:microsoft.com/office/officeart/2008/layout/NameandTitleOrganizationalChart"/>
    <dgm:cxn modelId="{90114728-C3F1-442E-9910-A72FF09CD648}" type="presParOf" srcId="{DDF58985-52A4-4EEF-8E22-0C751D3C85E8}" destId="{7CC23879-CDCC-481B-87C8-7545A59069DD}" srcOrd="0" destOrd="0" presId="urn:microsoft.com/office/officeart/2008/layout/NameandTitleOrganizationalChart"/>
    <dgm:cxn modelId="{A7C29AD0-EC44-4360-BEB6-EE1DA837C55A}" type="presParOf" srcId="{DDF58985-52A4-4EEF-8E22-0C751D3C85E8}" destId="{876A678B-739C-4312-9A22-914AC670ACCE}" srcOrd="1" destOrd="0" presId="urn:microsoft.com/office/officeart/2008/layout/NameandTitleOrganizationalChart"/>
    <dgm:cxn modelId="{C4447B0D-00D7-4092-B10E-82FD15678C2A}" type="presParOf" srcId="{DDF58985-52A4-4EEF-8E22-0C751D3C85E8}" destId="{395B10DE-9AB1-4982-BE5A-DE58CCF734E2}" srcOrd="2" destOrd="0" presId="urn:microsoft.com/office/officeart/2008/layout/NameandTitleOrganizationalChart"/>
    <dgm:cxn modelId="{2EA30F8D-F45E-47DF-BB52-68A1EC126996}" type="presParOf" srcId="{CF9A452E-63D9-4037-BA60-62710A77C833}" destId="{90DA0078-7249-4D75-82D1-4093E41D5C57}" srcOrd="1" destOrd="0" presId="urn:microsoft.com/office/officeart/2008/layout/NameandTitleOrganizationalChart"/>
    <dgm:cxn modelId="{5D8200D2-D7BF-41D2-922A-2F506C174E16}" type="presParOf" srcId="{CF9A452E-63D9-4037-BA60-62710A77C833}" destId="{CF8AB3C7-A508-4F14-8272-A39D95B9026C}" srcOrd="2" destOrd="0" presId="urn:microsoft.com/office/officeart/2008/layout/NameandTitleOrganizationalChart"/>
    <dgm:cxn modelId="{A0711C02-3A8A-4915-9A4B-10A033D7B280}" type="presParOf" srcId="{AF1EC301-214C-4A72-ACF4-460719D1ABBB}" destId="{C9F36901-16BB-463F-ACE2-330037A1CDFB}" srcOrd="8" destOrd="0" presId="urn:microsoft.com/office/officeart/2008/layout/NameandTitleOrganizationalChart"/>
    <dgm:cxn modelId="{3D38FD48-9126-471F-A6C4-E2ED55B6E459}" type="presParOf" srcId="{AF1EC301-214C-4A72-ACF4-460719D1ABBB}" destId="{3D35D6D3-D8F4-4991-ABFA-141FA77AD6B4}" srcOrd="9" destOrd="0" presId="urn:microsoft.com/office/officeart/2008/layout/NameandTitleOrganizationalChart"/>
    <dgm:cxn modelId="{DC7F443A-728F-4A7F-9063-C365B86EC524}" type="presParOf" srcId="{3D35D6D3-D8F4-4991-ABFA-141FA77AD6B4}" destId="{9ACB5120-8C9D-445E-A934-F05AE9C7D96D}" srcOrd="0" destOrd="0" presId="urn:microsoft.com/office/officeart/2008/layout/NameandTitleOrganizationalChart"/>
    <dgm:cxn modelId="{E720255F-33C0-449F-82BD-74FC5E0FF85E}" type="presParOf" srcId="{9ACB5120-8C9D-445E-A934-F05AE9C7D96D}" destId="{6B55A89C-959B-4721-9A60-A7C9E60C2635}" srcOrd="0" destOrd="0" presId="urn:microsoft.com/office/officeart/2008/layout/NameandTitleOrganizationalChart"/>
    <dgm:cxn modelId="{DD75DAF3-3F6B-4349-B0FE-922F0A35C96E}" type="presParOf" srcId="{9ACB5120-8C9D-445E-A934-F05AE9C7D96D}" destId="{F41F5AC8-8361-43F5-ABAA-0BE5EEAE0619}" srcOrd="1" destOrd="0" presId="urn:microsoft.com/office/officeart/2008/layout/NameandTitleOrganizationalChart"/>
    <dgm:cxn modelId="{CE7F03AA-9BA2-4ED4-A4EF-9105939D19E6}" type="presParOf" srcId="{9ACB5120-8C9D-445E-A934-F05AE9C7D96D}" destId="{8DFD4F2D-9575-4436-901F-5F2E17F2754F}" srcOrd="2" destOrd="0" presId="urn:microsoft.com/office/officeart/2008/layout/NameandTitleOrganizationalChart"/>
    <dgm:cxn modelId="{63E204A1-B63F-4124-9469-733DAB523198}" type="presParOf" srcId="{3D35D6D3-D8F4-4991-ABFA-141FA77AD6B4}" destId="{1B39212B-D54B-4652-BE1A-D9B831C8D399}" srcOrd="1" destOrd="0" presId="urn:microsoft.com/office/officeart/2008/layout/NameandTitleOrganizationalChart"/>
    <dgm:cxn modelId="{ABB9B59A-889C-48B1-8848-2E86955FD499}" type="presParOf" srcId="{3D35D6D3-D8F4-4991-ABFA-141FA77AD6B4}" destId="{C11E6919-2323-4822-A662-85219714D1A2}" srcOrd="2" destOrd="0" presId="urn:microsoft.com/office/officeart/2008/layout/NameandTitleOrganizationalChart"/>
    <dgm:cxn modelId="{663D04F1-40F3-446C-9C72-39B9E89A5259}" type="presParOf" srcId="{81FA39EE-E3D7-40CC-9AC3-D509C9A4D958}" destId="{74D863C8-683C-4FC8-809A-7D674E81E8B8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2BA1E2-E534-48C1-8DE1-DF1E4B99E555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1CE1E9F-8620-4099-9974-155D4CCAED57}">
      <dgm:prSet phldrT="[Tekst]"/>
      <dgm:spPr>
        <a:solidFill>
          <a:srgbClr val="DCC2C6"/>
        </a:soli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nl-NL" dirty="0" smtClean="0">
              <a:solidFill>
                <a:schemeClr val="tx1"/>
              </a:solidFill>
            </a:rPr>
            <a:t>Standard/Hotel </a:t>
          </a:r>
          <a:endParaRPr lang="nl-NL" dirty="0" smtClean="0">
            <a:solidFill>
              <a:schemeClr val="tx1"/>
            </a:solidFill>
          </a:endParaRPr>
        </a:p>
        <a:p>
          <a:r>
            <a:rPr lang="nl-NL" dirty="0" err="1" smtClean="0">
              <a:solidFill>
                <a:schemeClr val="tx1"/>
              </a:solidFill>
            </a:rPr>
            <a:t>Thessa</a:t>
          </a:r>
          <a:r>
            <a:rPr lang="nl-NL" dirty="0" smtClean="0">
              <a:solidFill>
                <a:schemeClr val="tx1"/>
              </a:solidFill>
            </a:rPr>
            <a:t> </a:t>
          </a:r>
        </a:p>
        <a:p>
          <a:r>
            <a:rPr lang="nl-NL" dirty="0" err="1" smtClean="0">
              <a:solidFill>
                <a:schemeClr val="tx1"/>
              </a:solidFill>
            </a:rPr>
            <a:t>Bloq</a:t>
          </a:r>
          <a:endParaRPr lang="nl-NL" dirty="0" smtClean="0">
            <a:solidFill>
              <a:schemeClr val="tx1"/>
            </a:solidFill>
          </a:endParaRPr>
        </a:p>
        <a:p>
          <a:r>
            <a:rPr lang="nl-NL" dirty="0" smtClean="0">
              <a:solidFill>
                <a:schemeClr val="tx1"/>
              </a:solidFill>
            </a:rPr>
            <a:t>Luna</a:t>
          </a:r>
        </a:p>
        <a:p>
          <a:r>
            <a:rPr lang="nl-NL" dirty="0" smtClean="0">
              <a:solidFill>
                <a:schemeClr val="tx1"/>
              </a:solidFill>
            </a:rPr>
            <a:t>Basket</a:t>
          </a:r>
          <a:endParaRPr lang="nl-NL" dirty="0">
            <a:solidFill>
              <a:schemeClr val="tx1"/>
            </a:solidFill>
          </a:endParaRPr>
        </a:p>
      </dgm:t>
    </dgm:pt>
    <dgm:pt modelId="{CFC8E328-BF65-4D21-BD8C-AA051472335F}" type="parTrans" cxnId="{60421002-B9FA-4ED7-BD22-894C1CD1D620}">
      <dgm:prSet/>
      <dgm:spPr/>
      <dgm:t>
        <a:bodyPr/>
        <a:lstStyle/>
        <a:p>
          <a:endParaRPr lang="nl-NL"/>
        </a:p>
      </dgm:t>
    </dgm:pt>
    <dgm:pt modelId="{9913A898-15BD-42D5-A766-5BCCC3E0238E}" type="sibTrans" cxnId="{60421002-B9FA-4ED7-BD22-894C1CD1D620}">
      <dgm:prSet/>
      <dgm:spPr/>
      <dgm:t>
        <a:bodyPr/>
        <a:lstStyle/>
        <a:p>
          <a:endParaRPr lang="nl-NL"/>
        </a:p>
      </dgm:t>
    </dgm:pt>
    <dgm:pt modelId="{1B6933EE-CFFF-480C-9827-04EE76DA274F}">
      <dgm:prSet phldrT="[Teks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nl-NL" sz="1200" dirty="0" err="1" smtClean="0">
              <a:solidFill>
                <a:schemeClr val="bg1">
                  <a:lumMod val="50000"/>
                </a:schemeClr>
              </a:solidFill>
            </a:rPr>
            <a:t>Projects</a:t>
          </a:r>
          <a:endParaRPr lang="nl-NL" sz="1200" dirty="0">
            <a:solidFill>
              <a:schemeClr val="bg1">
                <a:lumMod val="50000"/>
              </a:schemeClr>
            </a:solidFill>
          </a:endParaRPr>
        </a:p>
      </dgm:t>
    </dgm:pt>
    <dgm:pt modelId="{7CDADB2E-55A4-4E70-8C23-5D8AFA253125}" type="parTrans" cxnId="{8181A8A7-2134-4C27-919F-7B6AB3D3C4CC}">
      <dgm:prSet/>
      <dgm:spPr/>
      <dgm:t>
        <a:bodyPr/>
        <a:lstStyle/>
        <a:p>
          <a:endParaRPr lang="nl-NL"/>
        </a:p>
      </dgm:t>
    </dgm:pt>
    <dgm:pt modelId="{881993DB-2CFC-423B-A301-4ACB3605B8E2}" type="sibTrans" cxnId="{8181A8A7-2134-4C27-919F-7B6AB3D3C4CC}">
      <dgm:prSet/>
      <dgm:spPr/>
      <dgm:t>
        <a:bodyPr/>
        <a:lstStyle/>
        <a:p>
          <a:endParaRPr lang="nl-NL"/>
        </a:p>
      </dgm:t>
    </dgm:pt>
    <dgm:pt modelId="{FBCBA82C-089E-459F-A31A-F3F1031F3CC8}">
      <dgm:prSet phldrT="[Tekst]"/>
      <dgm:spPr>
        <a:solidFill>
          <a:srgbClr val="E1C9D2"/>
        </a:soli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nl-NL" dirty="0" err="1" smtClean="0">
              <a:solidFill>
                <a:schemeClr val="tx1"/>
              </a:solidFill>
            </a:rPr>
            <a:t>Wynk</a:t>
          </a:r>
          <a:r>
            <a:rPr lang="nl-NL" dirty="0" smtClean="0">
              <a:solidFill>
                <a:schemeClr val="tx1"/>
              </a:solidFill>
            </a:rPr>
            <a:t> </a:t>
          </a:r>
        </a:p>
        <a:p>
          <a:r>
            <a:rPr lang="nl-NL" dirty="0" err="1" smtClean="0">
              <a:solidFill>
                <a:schemeClr val="tx1"/>
              </a:solidFill>
            </a:rPr>
            <a:t>Nexx</a:t>
          </a:r>
          <a:r>
            <a:rPr lang="nl-NL" dirty="0" smtClean="0">
              <a:solidFill>
                <a:schemeClr val="tx1"/>
              </a:solidFill>
            </a:rPr>
            <a:t> </a:t>
          </a:r>
        </a:p>
        <a:p>
          <a:r>
            <a:rPr lang="nl-NL" dirty="0" err="1" smtClean="0">
              <a:solidFill>
                <a:schemeClr val="tx1"/>
              </a:solidFill>
            </a:rPr>
            <a:t>Nemox</a:t>
          </a:r>
          <a:r>
            <a:rPr lang="nl-NL" dirty="0" smtClean="0">
              <a:solidFill>
                <a:schemeClr val="tx1"/>
              </a:solidFill>
            </a:rPr>
            <a:t> </a:t>
          </a:r>
        </a:p>
        <a:p>
          <a:r>
            <a:rPr lang="nl-NL" dirty="0" err="1" smtClean="0">
              <a:solidFill>
                <a:schemeClr val="tx1"/>
              </a:solidFill>
            </a:rPr>
            <a:t>Nelio</a:t>
          </a:r>
          <a:endParaRPr lang="nl-NL" dirty="0" smtClean="0">
            <a:solidFill>
              <a:schemeClr val="tx1"/>
            </a:solidFill>
          </a:endParaRPr>
        </a:p>
        <a:p>
          <a:r>
            <a:rPr lang="nl-NL" dirty="0" smtClean="0">
              <a:solidFill>
                <a:schemeClr val="tx1"/>
              </a:solidFill>
            </a:rPr>
            <a:t>Tone </a:t>
          </a:r>
          <a:r>
            <a:rPr lang="nl-NL" dirty="0" err="1" smtClean="0">
              <a:solidFill>
                <a:schemeClr val="tx1"/>
              </a:solidFill>
            </a:rPr>
            <a:t>Chrome</a:t>
          </a:r>
          <a:endParaRPr lang="nl-NL" dirty="0" smtClean="0">
            <a:solidFill>
              <a:schemeClr val="tx1"/>
            </a:solidFill>
          </a:endParaRPr>
        </a:p>
      </dgm:t>
    </dgm:pt>
    <dgm:pt modelId="{76A7B395-618F-4199-A26C-BDE030EA1CF0}" type="parTrans" cxnId="{A17D5AA3-9D0A-4493-93EB-9610C8A1F5EB}">
      <dgm:prSet/>
      <dgm:spPr/>
      <dgm:t>
        <a:bodyPr/>
        <a:lstStyle/>
        <a:p>
          <a:endParaRPr lang="nl-NL"/>
        </a:p>
      </dgm:t>
    </dgm:pt>
    <dgm:pt modelId="{C388773E-8C2B-4DDA-8F29-B9C47CFE431C}" type="sibTrans" cxnId="{A17D5AA3-9D0A-4493-93EB-9610C8A1F5EB}">
      <dgm:prSet/>
      <dgm:spPr/>
      <dgm:t>
        <a:bodyPr/>
        <a:lstStyle/>
        <a:p>
          <a:endParaRPr lang="nl-NL"/>
        </a:p>
      </dgm:t>
    </dgm:pt>
    <dgm:pt modelId="{6750A8DB-A4F0-4725-8E60-0F603E22227E}">
      <dgm:prSet phldrT="[Teks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nl-NL" sz="1200" dirty="0" err="1" smtClean="0">
              <a:solidFill>
                <a:schemeClr val="bg1">
                  <a:lumMod val="50000"/>
                </a:schemeClr>
              </a:solidFill>
            </a:rPr>
            <a:t>Projects</a:t>
          </a:r>
          <a:endParaRPr lang="nl-NL" sz="1200" dirty="0">
            <a:solidFill>
              <a:schemeClr val="bg1">
                <a:lumMod val="50000"/>
              </a:schemeClr>
            </a:solidFill>
          </a:endParaRPr>
        </a:p>
      </dgm:t>
    </dgm:pt>
    <dgm:pt modelId="{573AA6B4-725D-4024-8D04-0775E2A6EA61}" type="parTrans" cxnId="{991D143B-7163-4B70-A609-D4A3BA9B90C9}">
      <dgm:prSet/>
      <dgm:spPr/>
      <dgm:t>
        <a:bodyPr/>
        <a:lstStyle/>
        <a:p>
          <a:endParaRPr lang="nl-NL"/>
        </a:p>
      </dgm:t>
    </dgm:pt>
    <dgm:pt modelId="{05FE89A9-9132-48D7-AE3A-8C85C5E72BDF}" type="sibTrans" cxnId="{991D143B-7163-4B70-A609-D4A3BA9B90C9}">
      <dgm:prSet/>
      <dgm:spPr/>
      <dgm:t>
        <a:bodyPr/>
        <a:lstStyle/>
        <a:p>
          <a:endParaRPr lang="nl-NL"/>
        </a:p>
      </dgm:t>
    </dgm:pt>
    <dgm:pt modelId="{12388075-5034-4054-BC80-A8281133E0A5}">
      <dgm:prSet phldrT="[Tekst]"/>
      <dgm:spPr>
        <a:solidFill>
          <a:srgbClr val="E2DEE1"/>
        </a:soli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nl-NL" dirty="0" smtClean="0">
              <a:solidFill>
                <a:schemeClr val="tx1"/>
              </a:solidFill>
            </a:rPr>
            <a:t>Modern Art</a:t>
          </a:r>
        </a:p>
        <a:p>
          <a:r>
            <a:rPr lang="nl-NL" dirty="0" smtClean="0">
              <a:solidFill>
                <a:schemeClr val="tx1"/>
              </a:solidFill>
            </a:rPr>
            <a:t>Tone </a:t>
          </a:r>
          <a:r>
            <a:rPr lang="nl-NL" dirty="0" smtClean="0">
              <a:solidFill>
                <a:schemeClr val="tx1"/>
              </a:solidFill>
            </a:rPr>
            <a:t>Gold</a:t>
          </a:r>
        </a:p>
        <a:p>
          <a:r>
            <a:rPr lang="nl-NL" dirty="0" smtClean="0">
              <a:solidFill>
                <a:schemeClr val="tx1"/>
              </a:solidFill>
            </a:rPr>
            <a:t>Haiku</a:t>
          </a:r>
          <a:endParaRPr lang="nl-NL" dirty="0" smtClean="0">
            <a:solidFill>
              <a:schemeClr val="tx1"/>
            </a:solidFill>
          </a:endParaRPr>
        </a:p>
        <a:p>
          <a:endParaRPr lang="nl-NL" dirty="0">
            <a:solidFill>
              <a:schemeClr val="tx1"/>
            </a:solidFill>
          </a:endParaRPr>
        </a:p>
      </dgm:t>
    </dgm:pt>
    <dgm:pt modelId="{94BC5F46-7493-4C57-BD94-E05492CB9BF9}" type="parTrans" cxnId="{54670B4E-D96D-4BDF-A5FC-7B2DAEC73D3F}">
      <dgm:prSet/>
      <dgm:spPr/>
      <dgm:t>
        <a:bodyPr/>
        <a:lstStyle/>
        <a:p>
          <a:endParaRPr lang="nl-NL"/>
        </a:p>
      </dgm:t>
    </dgm:pt>
    <dgm:pt modelId="{FA1589E1-83CB-4FE2-9A37-1EC2085D8095}" type="sibTrans" cxnId="{54670B4E-D96D-4BDF-A5FC-7B2DAEC73D3F}">
      <dgm:prSet/>
      <dgm:spPr/>
      <dgm:t>
        <a:bodyPr/>
        <a:lstStyle/>
        <a:p>
          <a:endParaRPr lang="nl-NL"/>
        </a:p>
      </dgm:t>
    </dgm:pt>
    <dgm:pt modelId="{A19F024E-6C98-4873-9F0D-4C38155E869B}">
      <dgm:prSet phldrT="[Tekst]"/>
      <dgm:spPr>
        <a:solidFill>
          <a:srgbClr val="C4C0C2"/>
        </a:soli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nl-NL" dirty="0" err="1" smtClean="0">
              <a:solidFill>
                <a:schemeClr val="tx1"/>
              </a:solidFill>
            </a:rPr>
            <a:t>Hairdryer</a:t>
          </a:r>
          <a:endParaRPr lang="nl-NL" dirty="0" smtClean="0">
            <a:solidFill>
              <a:schemeClr val="tx1"/>
            </a:solidFill>
          </a:endParaRPr>
        </a:p>
        <a:p>
          <a:r>
            <a:rPr lang="nl-NL" dirty="0" err="1" smtClean="0">
              <a:solidFill>
                <a:schemeClr val="tx1"/>
              </a:solidFill>
            </a:rPr>
            <a:t>Cosmetic</a:t>
          </a:r>
          <a:r>
            <a:rPr lang="nl-NL" dirty="0" smtClean="0">
              <a:solidFill>
                <a:schemeClr val="tx1"/>
              </a:solidFill>
            </a:rPr>
            <a:t> </a:t>
          </a:r>
          <a:r>
            <a:rPr lang="nl-NL" dirty="0" err="1" smtClean="0">
              <a:solidFill>
                <a:schemeClr val="tx1"/>
              </a:solidFill>
            </a:rPr>
            <a:t>mirrors</a:t>
          </a:r>
          <a:endParaRPr lang="nl-NL" dirty="0" smtClean="0">
            <a:solidFill>
              <a:schemeClr val="tx1"/>
            </a:solidFill>
          </a:endParaRPr>
        </a:p>
        <a:p>
          <a:r>
            <a:rPr lang="nl-NL" dirty="0" smtClean="0">
              <a:solidFill>
                <a:schemeClr val="tx1"/>
              </a:solidFill>
            </a:rPr>
            <a:t>Public Area</a:t>
          </a:r>
        </a:p>
      </dgm:t>
    </dgm:pt>
    <dgm:pt modelId="{BE3B0AE2-6CD8-4BDC-8D8E-2D88664870B1}" type="parTrans" cxnId="{3D9AF942-2B17-47CF-9BA7-42E7C22B2F93}">
      <dgm:prSet/>
      <dgm:spPr/>
      <dgm:t>
        <a:bodyPr/>
        <a:lstStyle/>
        <a:p>
          <a:endParaRPr lang="nl-NL"/>
        </a:p>
      </dgm:t>
    </dgm:pt>
    <dgm:pt modelId="{D8DB5291-88AA-428A-83D8-B4E163240FC2}" type="sibTrans" cxnId="{3D9AF942-2B17-47CF-9BA7-42E7C22B2F93}">
      <dgm:prSet/>
      <dgm:spPr/>
      <dgm:t>
        <a:bodyPr/>
        <a:lstStyle/>
        <a:p>
          <a:endParaRPr lang="nl-NL"/>
        </a:p>
      </dgm:t>
    </dgm:pt>
    <dgm:pt modelId="{2E6D2051-EC7A-45D2-B5E1-16E740BB4CD0}">
      <dgm:prSet phldrT="[Tekst]"/>
      <dgm:spPr>
        <a:ln>
          <a:solidFill>
            <a:srgbClr val="FF0000"/>
          </a:solidFill>
        </a:ln>
      </dgm:spPr>
      <dgm:t>
        <a:bodyPr/>
        <a:lstStyle/>
        <a:p>
          <a:r>
            <a:rPr lang="nl-NL" dirty="0" err="1" smtClean="0">
              <a:solidFill>
                <a:schemeClr val="bg1">
                  <a:lumMod val="50000"/>
                </a:schemeClr>
              </a:solidFill>
            </a:rPr>
            <a:t>Projects</a:t>
          </a:r>
          <a:endParaRPr lang="nl-NL" dirty="0">
            <a:solidFill>
              <a:schemeClr val="bg1">
                <a:lumMod val="50000"/>
              </a:schemeClr>
            </a:solidFill>
          </a:endParaRPr>
        </a:p>
      </dgm:t>
    </dgm:pt>
    <dgm:pt modelId="{8305DA19-3AF9-4498-9977-5D1DA6763963}" type="parTrans" cxnId="{75D0AB2E-2D87-4137-8CB4-4AE0256EC0E8}">
      <dgm:prSet/>
      <dgm:spPr/>
      <dgm:t>
        <a:bodyPr/>
        <a:lstStyle/>
        <a:p>
          <a:endParaRPr lang="nl-NL"/>
        </a:p>
      </dgm:t>
    </dgm:pt>
    <dgm:pt modelId="{5BEB41A3-D07E-48C9-88F8-B0C05929668E}" type="sibTrans" cxnId="{75D0AB2E-2D87-4137-8CB4-4AE0256EC0E8}">
      <dgm:prSet/>
      <dgm:spPr/>
      <dgm:t>
        <a:bodyPr/>
        <a:lstStyle/>
        <a:p>
          <a:endParaRPr lang="nl-NL"/>
        </a:p>
      </dgm:t>
    </dgm:pt>
    <dgm:pt modelId="{08C265D8-E757-4770-B57D-FFF3EEA62180}">
      <dgm:prSet phldrT="[Tekst]"/>
      <dgm:spPr>
        <a:ln>
          <a:solidFill>
            <a:srgbClr val="FF0000"/>
          </a:solidFill>
        </a:ln>
      </dgm:spPr>
      <dgm:t>
        <a:bodyPr/>
        <a:lstStyle/>
        <a:p>
          <a:endParaRPr lang="nl-NL" sz="1000" dirty="0">
            <a:solidFill>
              <a:schemeClr val="bg1">
                <a:lumMod val="50000"/>
              </a:schemeClr>
            </a:solidFill>
          </a:endParaRPr>
        </a:p>
      </dgm:t>
    </dgm:pt>
    <dgm:pt modelId="{5323CB4C-494F-490A-AB43-54287BF4FDC3}" type="parTrans" cxnId="{1F40DE8A-A326-4FA4-8891-BF5A708B3702}">
      <dgm:prSet/>
      <dgm:spPr/>
      <dgm:t>
        <a:bodyPr/>
        <a:lstStyle/>
        <a:p>
          <a:endParaRPr lang="nl-NL"/>
        </a:p>
      </dgm:t>
    </dgm:pt>
    <dgm:pt modelId="{267E448C-94A1-4FD3-8BEC-1AF7E5E04733}" type="sibTrans" cxnId="{1F40DE8A-A326-4FA4-8891-BF5A708B3702}">
      <dgm:prSet/>
      <dgm:spPr/>
      <dgm:t>
        <a:bodyPr/>
        <a:lstStyle/>
        <a:p>
          <a:endParaRPr lang="nl-NL"/>
        </a:p>
      </dgm:t>
    </dgm:pt>
    <dgm:pt modelId="{40B78562-EE4E-4825-A5C2-BA658FB29CCB}">
      <dgm:prSet phldrT="[Tekst]" custT="1"/>
      <dgm:spPr>
        <a:ln>
          <a:solidFill>
            <a:srgbClr val="FF0000"/>
          </a:solidFill>
        </a:ln>
      </dgm:spPr>
      <dgm:t>
        <a:bodyPr/>
        <a:lstStyle/>
        <a:p>
          <a:endParaRPr lang="nl-NL" sz="1200" dirty="0">
            <a:solidFill>
              <a:schemeClr val="bg1">
                <a:lumMod val="50000"/>
              </a:schemeClr>
            </a:solidFill>
          </a:endParaRPr>
        </a:p>
      </dgm:t>
    </dgm:pt>
    <dgm:pt modelId="{002CEA48-7F28-4C1F-B04E-EED093961F97}" type="parTrans" cxnId="{D26941FF-CCF0-494C-AB69-E3F61DA4A129}">
      <dgm:prSet/>
      <dgm:spPr/>
      <dgm:t>
        <a:bodyPr/>
        <a:lstStyle/>
        <a:p>
          <a:endParaRPr lang="nl-NL"/>
        </a:p>
      </dgm:t>
    </dgm:pt>
    <dgm:pt modelId="{F19C21E2-BB17-4F8B-9E37-D328E0AC11BE}" type="sibTrans" cxnId="{D26941FF-CCF0-494C-AB69-E3F61DA4A129}">
      <dgm:prSet/>
      <dgm:spPr/>
      <dgm:t>
        <a:bodyPr/>
        <a:lstStyle/>
        <a:p>
          <a:endParaRPr lang="nl-NL"/>
        </a:p>
      </dgm:t>
    </dgm:pt>
    <dgm:pt modelId="{FFC692C1-BAF4-42AF-B56A-F7C74115EC88}">
      <dgm:prSet phldrT="[Tekst]"/>
      <dgm:spPr>
        <a:ln>
          <a:solidFill>
            <a:srgbClr val="FF0000"/>
          </a:solidFill>
        </a:ln>
      </dgm:spPr>
      <dgm:t>
        <a:bodyPr/>
        <a:lstStyle/>
        <a:p>
          <a:r>
            <a:rPr lang="nl-NL" dirty="0" err="1" smtClean="0">
              <a:solidFill>
                <a:schemeClr val="bg1">
                  <a:lumMod val="50000"/>
                </a:schemeClr>
              </a:solidFill>
            </a:rPr>
            <a:t>Projects</a:t>
          </a:r>
          <a:endParaRPr lang="nl-NL" dirty="0">
            <a:solidFill>
              <a:schemeClr val="bg1">
                <a:lumMod val="50000"/>
              </a:schemeClr>
            </a:solidFill>
          </a:endParaRPr>
        </a:p>
      </dgm:t>
    </dgm:pt>
    <dgm:pt modelId="{9F7A8926-895E-4383-888D-45892A085C77}" type="parTrans" cxnId="{A024699F-6083-4E05-8D89-C5FA95DCDA49}">
      <dgm:prSet/>
      <dgm:spPr/>
      <dgm:t>
        <a:bodyPr/>
        <a:lstStyle/>
        <a:p>
          <a:endParaRPr lang="nl-NL"/>
        </a:p>
      </dgm:t>
    </dgm:pt>
    <dgm:pt modelId="{60A9057E-39AC-44DC-80B6-787024F04932}" type="sibTrans" cxnId="{A024699F-6083-4E05-8D89-C5FA95DCDA49}">
      <dgm:prSet/>
      <dgm:spPr/>
      <dgm:t>
        <a:bodyPr/>
        <a:lstStyle/>
        <a:p>
          <a:endParaRPr lang="nl-NL"/>
        </a:p>
      </dgm:t>
    </dgm:pt>
    <dgm:pt modelId="{BC8EC483-CA5A-47A0-B8E6-7E95370C4590}">
      <dgm:prSet phldrT="[Teks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nl-NL" sz="1200" dirty="0" smtClean="0">
              <a:solidFill>
                <a:schemeClr val="bg1">
                  <a:lumMod val="50000"/>
                </a:schemeClr>
              </a:solidFill>
            </a:rPr>
            <a:t>Retail</a:t>
          </a:r>
          <a:endParaRPr lang="nl-NL" sz="1200" dirty="0">
            <a:solidFill>
              <a:schemeClr val="bg1">
                <a:lumMod val="50000"/>
              </a:schemeClr>
            </a:solidFill>
          </a:endParaRPr>
        </a:p>
      </dgm:t>
    </dgm:pt>
    <dgm:pt modelId="{C97018B6-2B0C-4962-99F9-DE98A849C1AD}" type="parTrans" cxnId="{75B6FD10-8F91-4434-9851-91136A827DE4}">
      <dgm:prSet/>
      <dgm:spPr/>
      <dgm:t>
        <a:bodyPr/>
        <a:lstStyle/>
        <a:p>
          <a:endParaRPr lang="nl-NL"/>
        </a:p>
      </dgm:t>
    </dgm:pt>
    <dgm:pt modelId="{8824BBB3-C82C-49CF-B918-23890BC08030}" type="sibTrans" cxnId="{75B6FD10-8F91-4434-9851-91136A827DE4}">
      <dgm:prSet/>
      <dgm:spPr/>
      <dgm:t>
        <a:bodyPr/>
        <a:lstStyle/>
        <a:p>
          <a:endParaRPr lang="nl-NL"/>
        </a:p>
      </dgm:t>
    </dgm:pt>
    <dgm:pt modelId="{C09445FB-B624-486D-8247-7AFAD4F9AAED}">
      <dgm:prSet phldrT="[Teks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nl-NL" sz="1200" dirty="0" smtClean="0">
              <a:solidFill>
                <a:schemeClr val="bg1">
                  <a:lumMod val="50000"/>
                </a:schemeClr>
              </a:solidFill>
            </a:rPr>
            <a:t>Wholesale</a:t>
          </a:r>
          <a:endParaRPr lang="nl-NL" sz="1200" dirty="0">
            <a:solidFill>
              <a:schemeClr val="bg1">
                <a:lumMod val="50000"/>
              </a:schemeClr>
            </a:solidFill>
          </a:endParaRPr>
        </a:p>
      </dgm:t>
    </dgm:pt>
    <dgm:pt modelId="{67187A56-2373-4E31-8A77-78E4B0C78A84}" type="parTrans" cxnId="{EB214293-2988-47BB-83EF-98FDE4D878CA}">
      <dgm:prSet/>
      <dgm:spPr/>
      <dgm:t>
        <a:bodyPr/>
        <a:lstStyle/>
        <a:p>
          <a:endParaRPr lang="nl-NL"/>
        </a:p>
      </dgm:t>
    </dgm:pt>
    <dgm:pt modelId="{F5DB3586-155A-4CE2-B9CB-C4601BF4DB4E}" type="sibTrans" cxnId="{EB214293-2988-47BB-83EF-98FDE4D878CA}">
      <dgm:prSet/>
      <dgm:spPr/>
      <dgm:t>
        <a:bodyPr/>
        <a:lstStyle/>
        <a:p>
          <a:endParaRPr lang="nl-NL"/>
        </a:p>
      </dgm:t>
    </dgm:pt>
    <dgm:pt modelId="{3EE26DE7-701A-49FE-83A3-D29E039659B5}">
      <dgm:prSet phldrT="[Teks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nl-NL" sz="1200" dirty="0" smtClean="0">
              <a:solidFill>
                <a:schemeClr val="bg1">
                  <a:lumMod val="50000"/>
                </a:schemeClr>
              </a:solidFill>
            </a:rPr>
            <a:t>Basic</a:t>
          </a:r>
          <a:endParaRPr lang="nl-NL" sz="1200" dirty="0">
            <a:solidFill>
              <a:schemeClr val="bg1">
                <a:lumMod val="50000"/>
              </a:schemeClr>
            </a:solidFill>
          </a:endParaRPr>
        </a:p>
      </dgm:t>
    </dgm:pt>
    <dgm:pt modelId="{A09869F4-F6E3-4529-90D3-917AD7C433A0}" type="parTrans" cxnId="{E7720721-4339-4CEE-A2BB-E6D1681A71FD}">
      <dgm:prSet/>
      <dgm:spPr/>
      <dgm:t>
        <a:bodyPr/>
        <a:lstStyle/>
        <a:p>
          <a:endParaRPr lang="nl-NL"/>
        </a:p>
      </dgm:t>
    </dgm:pt>
    <dgm:pt modelId="{546A3FC1-D82E-4B0B-B239-52AD9C453B5C}" type="sibTrans" cxnId="{E7720721-4339-4CEE-A2BB-E6D1681A71FD}">
      <dgm:prSet/>
      <dgm:spPr/>
      <dgm:t>
        <a:bodyPr/>
        <a:lstStyle/>
        <a:p>
          <a:endParaRPr lang="nl-NL"/>
        </a:p>
      </dgm:t>
    </dgm:pt>
    <dgm:pt modelId="{49358931-A992-4B92-9C06-F544177453C9}">
      <dgm:prSet phldrT="[Teks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nl-NL" sz="1200" dirty="0" smtClean="0">
              <a:solidFill>
                <a:schemeClr val="bg1">
                  <a:lumMod val="50000"/>
                </a:schemeClr>
              </a:solidFill>
            </a:rPr>
            <a:t>Retail</a:t>
          </a:r>
          <a:endParaRPr lang="nl-NL" sz="1200" dirty="0">
            <a:solidFill>
              <a:schemeClr val="bg1">
                <a:lumMod val="50000"/>
              </a:schemeClr>
            </a:solidFill>
          </a:endParaRPr>
        </a:p>
      </dgm:t>
    </dgm:pt>
    <dgm:pt modelId="{A6BC38D1-9DF9-4BE7-A520-F7A800717583}" type="parTrans" cxnId="{80F793E0-3A5F-46C3-BA58-8CF2B80C4A43}">
      <dgm:prSet/>
      <dgm:spPr/>
      <dgm:t>
        <a:bodyPr/>
        <a:lstStyle/>
        <a:p>
          <a:endParaRPr lang="nl-NL"/>
        </a:p>
      </dgm:t>
    </dgm:pt>
    <dgm:pt modelId="{D971A939-FA1E-4F7A-BF3A-499A56404BF6}" type="sibTrans" cxnId="{80F793E0-3A5F-46C3-BA58-8CF2B80C4A43}">
      <dgm:prSet/>
      <dgm:spPr/>
      <dgm:t>
        <a:bodyPr/>
        <a:lstStyle/>
        <a:p>
          <a:endParaRPr lang="nl-NL"/>
        </a:p>
      </dgm:t>
    </dgm:pt>
    <dgm:pt modelId="{AC360DE6-6112-40B0-8CC7-CD9B024D9F71}">
      <dgm:prSet phldrT="[Teks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nl-NL" sz="1200" dirty="0" smtClean="0">
              <a:solidFill>
                <a:schemeClr val="bg1">
                  <a:lumMod val="50000"/>
                </a:schemeClr>
              </a:solidFill>
            </a:rPr>
            <a:t>Wholesale</a:t>
          </a:r>
          <a:endParaRPr lang="nl-NL" sz="1200" dirty="0">
            <a:solidFill>
              <a:schemeClr val="bg1">
                <a:lumMod val="50000"/>
              </a:schemeClr>
            </a:solidFill>
          </a:endParaRPr>
        </a:p>
      </dgm:t>
    </dgm:pt>
    <dgm:pt modelId="{AAE16E67-11EB-4C2F-BA28-A5B2C51D181C}" type="parTrans" cxnId="{522EDD36-2777-4565-AD59-2BF142B2CE0E}">
      <dgm:prSet/>
      <dgm:spPr/>
      <dgm:t>
        <a:bodyPr/>
        <a:lstStyle/>
        <a:p>
          <a:endParaRPr lang="nl-NL"/>
        </a:p>
      </dgm:t>
    </dgm:pt>
    <dgm:pt modelId="{C5083A4A-E755-402D-935E-09B2D11473EB}" type="sibTrans" cxnId="{522EDD36-2777-4565-AD59-2BF142B2CE0E}">
      <dgm:prSet/>
      <dgm:spPr/>
      <dgm:t>
        <a:bodyPr/>
        <a:lstStyle/>
        <a:p>
          <a:endParaRPr lang="nl-NL"/>
        </a:p>
      </dgm:t>
    </dgm:pt>
    <dgm:pt modelId="{7F9ACD30-6C09-403E-9E34-DF5055B4D177}">
      <dgm:prSet phldrT="[Teks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nl-NL" sz="1200" dirty="0" err="1" smtClean="0">
              <a:solidFill>
                <a:schemeClr val="bg1">
                  <a:lumMod val="50000"/>
                </a:schemeClr>
              </a:solidFill>
            </a:rPr>
            <a:t>Middle</a:t>
          </a:r>
          <a:endParaRPr lang="nl-NL" sz="1200" dirty="0">
            <a:solidFill>
              <a:schemeClr val="bg1">
                <a:lumMod val="50000"/>
              </a:schemeClr>
            </a:solidFill>
          </a:endParaRPr>
        </a:p>
      </dgm:t>
    </dgm:pt>
    <dgm:pt modelId="{6EE89734-2BCD-4442-A518-9D27A9ED4225}" type="parTrans" cxnId="{348D44BA-0814-49A6-BBAD-826A58CE6C1A}">
      <dgm:prSet/>
      <dgm:spPr/>
      <dgm:t>
        <a:bodyPr/>
        <a:lstStyle/>
        <a:p>
          <a:endParaRPr lang="nl-NL"/>
        </a:p>
      </dgm:t>
    </dgm:pt>
    <dgm:pt modelId="{85780F1C-7CB5-424F-A7D2-2FBC905AAE25}" type="sibTrans" cxnId="{348D44BA-0814-49A6-BBAD-826A58CE6C1A}">
      <dgm:prSet/>
      <dgm:spPr/>
      <dgm:t>
        <a:bodyPr/>
        <a:lstStyle/>
        <a:p>
          <a:endParaRPr lang="nl-NL"/>
        </a:p>
      </dgm:t>
    </dgm:pt>
    <dgm:pt modelId="{D8CA64CA-BFD1-4550-A683-5987465765FE}">
      <dgm:prSet phldrT="[Tekst]"/>
      <dgm:spPr>
        <a:ln>
          <a:solidFill>
            <a:srgbClr val="FF0000"/>
          </a:solidFill>
        </a:ln>
      </dgm:spPr>
      <dgm:t>
        <a:bodyPr/>
        <a:lstStyle/>
        <a:p>
          <a:r>
            <a:rPr lang="nl-NL" dirty="0" smtClean="0">
              <a:solidFill>
                <a:schemeClr val="bg1">
                  <a:lumMod val="50000"/>
                </a:schemeClr>
              </a:solidFill>
            </a:rPr>
            <a:t>High end</a:t>
          </a:r>
          <a:endParaRPr lang="nl-NL" dirty="0">
            <a:solidFill>
              <a:schemeClr val="bg1">
                <a:lumMod val="50000"/>
              </a:schemeClr>
            </a:solidFill>
          </a:endParaRPr>
        </a:p>
      </dgm:t>
    </dgm:pt>
    <dgm:pt modelId="{16253677-D2E1-43A5-B125-552E2EE7DCE0}" type="parTrans" cxnId="{0702832B-3C46-4F4A-B2B6-D12CA5A35C0B}">
      <dgm:prSet/>
      <dgm:spPr/>
      <dgm:t>
        <a:bodyPr/>
        <a:lstStyle/>
        <a:p>
          <a:endParaRPr lang="nl-NL"/>
        </a:p>
      </dgm:t>
    </dgm:pt>
    <dgm:pt modelId="{E7BB3CEA-C9AC-4E5D-9057-ABD174B6184C}" type="sibTrans" cxnId="{0702832B-3C46-4F4A-B2B6-D12CA5A35C0B}">
      <dgm:prSet/>
      <dgm:spPr/>
      <dgm:t>
        <a:bodyPr/>
        <a:lstStyle/>
        <a:p>
          <a:endParaRPr lang="nl-NL"/>
        </a:p>
      </dgm:t>
    </dgm:pt>
    <dgm:pt modelId="{5E534460-8C1C-4867-91F3-C002C399C8B0}">
      <dgm:prSet phldrT="[Tekst]"/>
      <dgm:spPr>
        <a:ln>
          <a:solidFill>
            <a:srgbClr val="FF0000"/>
          </a:solidFill>
        </a:ln>
      </dgm:spPr>
      <dgm:t>
        <a:bodyPr/>
        <a:lstStyle/>
        <a:p>
          <a:r>
            <a:rPr lang="nl-NL" dirty="0" smtClean="0">
              <a:solidFill>
                <a:schemeClr val="bg1">
                  <a:lumMod val="50000"/>
                </a:schemeClr>
              </a:solidFill>
            </a:rPr>
            <a:t>Retail</a:t>
          </a:r>
          <a:endParaRPr lang="nl-NL" dirty="0">
            <a:solidFill>
              <a:schemeClr val="bg1">
                <a:lumMod val="50000"/>
              </a:schemeClr>
            </a:solidFill>
          </a:endParaRPr>
        </a:p>
      </dgm:t>
    </dgm:pt>
    <dgm:pt modelId="{FC97889E-AAAF-4898-A134-44F86D200778}" type="parTrans" cxnId="{6025DD93-AE1A-48A8-8508-98DBF04B5CE1}">
      <dgm:prSet/>
      <dgm:spPr/>
      <dgm:t>
        <a:bodyPr/>
        <a:lstStyle/>
        <a:p>
          <a:endParaRPr lang="nl-NL"/>
        </a:p>
      </dgm:t>
    </dgm:pt>
    <dgm:pt modelId="{3512130B-A905-4ABF-97D7-DAE936EB4019}" type="sibTrans" cxnId="{6025DD93-AE1A-48A8-8508-98DBF04B5CE1}">
      <dgm:prSet/>
      <dgm:spPr/>
      <dgm:t>
        <a:bodyPr/>
        <a:lstStyle/>
        <a:p>
          <a:endParaRPr lang="nl-NL"/>
        </a:p>
      </dgm:t>
    </dgm:pt>
    <dgm:pt modelId="{0399FE00-40B3-4E43-A756-F0F1BBFF4683}">
      <dgm:prSet phldrT="[Tekst]"/>
      <dgm:spPr>
        <a:ln>
          <a:solidFill>
            <a:srgbClr val="FF0000"/>
          </a:solidFill>
        </a:ln>
      </dgm:spPr>
      <dgm:t>
        <a:bodyPr/>
        <a:lstStyle/>
        <a:p>
          <a:r>
            <a:rPr lang="nl-NL" dirty="0" smtClean="0">
              <a:solidFill>
                <a:schemeClr val="bg1">
                  <a:lumMod val="50000"/>
                </a:schemeClr>
              </a:solidFill>
            </a:rPr>
            <a:t>Wholesale</a:t>
          </a:r>
          <a:endParaRPr lang="nl-NL" dirty="0">
            <a:solidFill>
              <a:schemeClr val="bg1">
                <a:lumMod val="50000"/>
              </a:schemeClr>
            </a:solidFill>
          </a:endParaRPr>
        </a:p>
      </dgm:t>
    </dgm:pt>
    <dgm:pt modelId="{59B56CFE-D790-4BE0-AD19-2630FF28E308}" type="parTrans" cxnId="{6BEE43CB-4EB5-4D7C-AA8E-93402C77C104}">
      <dgm:prSet/>
      <dgm:spPr/>
      <dgm:t>
        <a:bodyPr/>
        <a:lstStyle/>
        <a:p>
          <a:endParaRPr lang="nl-NL"/>
        </a:p>
      </dgm:t>
    </dgm:pt>
    <dgm:pt modelId="{DED5596F-2D5A-4CD0-B6E0-735EF997BD2F}" type="sibTrans" cxnId="{6BEE43CB-4EB5-4D7C-AA8E-93402C77C104}">
      <dgm:prSet/>
      <dgm:spPr/>
      <dgm:t>
        <a:bodyPr/>
        <a:lstStyle/>
        <a:p>
          <a:endParaRPr lang="nl-NL"/>
        </a:p>
      </dgm:t>
    </dgm:pt>
    <dgm:pt modelId="{FF041B50-C57F-4174-9B46-D5E31CE17423}">
      <dgm:prSet phldrT="[Tekst]"/>
      <dgm:spPr>
        <a:ln>
          <a:solidFill>
            <a:srgbClr val="FF0000"/>
          </a:solidFill>
        </a:ln>
      </dgm:spPr>
      <dgm:t>
        <a:bodyPr/>
        <a:lstStyle/>
        <a:p>
          <a:endParaRPr lang="nl-NL" dirty="0">
            <a:solidFill>
              <a:schemeClr val="bg1">
                <a:lumMod val="50000"/>
              </a:schemeClr>
            </a:solidFill>
          </a:endParaRPr>
        </a:p>
      </dgm:t>
    </dgm:pt>
    <dgm:pt modelId="{39815C67-DD26-4CD2-B5D6-4312DC081251}" type="parTrans" cxnId="{203EF8CC-05B4-4D40-ADC8-224EB1AC2EDC}">
      <dgm:prSet/>
      <dgm:spPr/>
      <dgm:t>
        <a:bodyPr/>
        <a:lstStyle/>
        <a:p>
          <a:endParaRPr lang="nl-NL"/>
        </a:p>
      </dgm:t>
    </dgm:pt>
    <dgm:pt modelId="{1A0F43A3-AC2D-41D7-BB46-A4FECBF549D4}" type="sibTrans" cxnId="{203EF8CC-05B4-4D40-ADC8-224EB1AC2EDC}">
      <dgm:prSet/>
      <dgm:spPr/>
      <dgm:t>
        <a:bodyPr/>
        <a:lstStyle/>
        <a:p>
          <a:endParaRPr lang="nl-NL"/>
        </a:p>
      </dgm:t>
    </dgm:pt>
    <dgm:pt modelId="{F0B87378-FAB8-4627-AC67-B3A653B82500}">
      <dgm:prSet phldrT="[Tekst]"/>
      <dgm:spPr>
        <a:ln>
          <a:solidFill>
            <a:srgbClr val="FF0000"/>
          </a:solidFill>
        </a:ln>
      </dgm:spPr>
      <dgm:t>
        <a:bodyPr/>
        <a:lstStyle/>
        <a:p>
          <a:r>
            <a:rPr lang="nl-NL" dirty="0" smtClean="0">
              <a:solidFill>
                <a:schemeClr val="bg1">
                  <a:lumMod val="50000"/>
                </a:schemeClr>
              </a:solidFill>
            </a:rPr>
            <a:t>Retail</a:t>
          </a:r>
          <a:endParaRPr lang="nl-NL" dirty="0">
            <a:solidFill>
              <a:schemeClr val="bg1">
                <a:lumMod val="50000"/>
              </a:schemeClr>
            </a:solidFill>
          </a:endParaRPr>
        </a:p>
      </dgm:t>
    </dgm:pt>
    <dgm:pt modelId="{637EDE53-2A8D-4DB3-A8CC-7315883D13B3}" type="parTrans" cxnId="{1D28055C-A1E1-42E8-92E5-B1557C6C780F}">
      <dgm:prSet/>
      <dgm:spPr/>
      <dgm:t>
        <a:bodyPr/>
        <a:lstStyle/>
        <a:p>
          <a:endParaRPr lang="nl-NL"/>
        </a:p>
      </dgm:t>
    </dgm:pt>
    <dgm:pt modelId="{98EC0AFC-80F5-47FE-89D5-30AC9087B780}" type="sibTrans" cxnId="{1D28055C-A1E1-42E8-92E5-B1557C6C780F}">
      <dgm:prSet/>
      <dgm:spPr/>
      <dgm:t>
        <a:bodyPr/>
        <a:lstStyle/>
        <a:p>
          <a:endParaRPr lang="nl-NL"/>
        </a:p>
      </dgm:t>
    </dgm:pt>
    <dgm:pt modelId="{6C088972-CEEE-4E36-8BD3-8EA7239341F1}">
      <dgm:prSet phldrT="[Tekst]"/>
      <dgm:spPr>
        <a:ln>
          <a:solidFill>
            <a:srgbClr val="FF0000"/>
          </a:solidFill>
        </a:ln>
      </dgm:spPr>
      <dgm:t>
        <a:bodyPr/>
        <a:lstStyle/>
        <a:p>
          <a:r>
            <a:rPr lang="nl-NL" dirty="0" smtClean="0">
              <a:solidFill>
                <a:schemeClr val="bg1">
                  <a:lumMod val="50000"/>
                </a:schemeClr>
              </a:solidFill>
            </a:rPr>
            <a:t>Wholesale</a:t>
          </a:r>
          <a:endParaRPr lang="nl-NL" dirty="0">
            <a:solidFill>
              <a:schemeClr val="bg1">
                <a:lumMod val="50000"/>
              </a:schemeClr>
            </a:solidFill>
          </a:endParaRPr>
        </a:p>
      </dgm:t>
    </dgm:pt>
    <dgm:pt modelId="{12CB98F7-146A-421E-B44F-CE131B7872D6}" type="parTrans" cxnId="{D13DAD63-1280-4675-8011-EB57154726EA}">
      <dgm:prSet/>
      <dgm:spPr/>
      <dgm:t>
        <a:bodyPr/>
        <a:lstStyle/>
        <a:p>
          <a:endParaRPr lang="nl-NL"/>
        </a:p>
      </dgm:t>
    </dgm:pt>
    <dgm:pt modelId="{90E7D036-24CA-4F0C-8A15-72FF0820FE76}" type="sibTrans" cxnId="{D13DAD63-1280-4675-8011-EB57154726EA}">
      <dgm:prSet/>
      <dgm:spPr/>
      <dgm:t>
        <a:bodyPr/>
        <a:lstStyle/>
        <a:p>
          <a:endParaRPr lang="nl-NL"/>
        </a:p>
      </dgm:t>
    </dgm:pt>
    <dgm:pt modelId="{E64BE2BB-3FFA-45A4-9603-CC134455E1DB}" type="pres">
      <dgm:prSet presAssocID="{C72BA1E2-E534-48C1-8DE1-DF1E4B99E55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9D876B98-92E5-4657-9D5E-D5677A084E8A}" type="pres">
      <dgm:prSet presAssocID="{C72BA1E2-E534-48C1-8DE1-DF1E4B99E555}" presName="children" presStyleCnt="0"/>
      <dgm:spPr/>
    </dgm:pt>
    <dgm:pt modelId="{0FAC4B38-666D-4EA7-BCE4-8D9E80341CB9}" type="pres">
      <dgm:prSet presAssocID="{C72BA1E2-E534-48C1-8DE1-DF1E4B99E555}" presName="child1group" presStyleCnt="0"/>
      <dgm:spPr/>
    </dgm:pt>
    <dgm:pt modelId="{D8899BB4-6B0A-43D3-BA60-8352D43F3845}" type="pres">
      <dgm:prSet presAssocID="{C72BA1E2-E534-48C1-8DE1-DF1E4B99E555}" presName="child1" presStyleLbl="bgAcc1" presStyleIdx="0" presStyleCnt="4"/>
      <dgm:spPr/>
      <dgm:t>
        <a:bodyPr/>
        <a:lstStyle/>
        <a:p>
          <a:endParaRPr lang="nl-NL"/>
        </a:p>
      </dgm:t>
    </dgm:pt>
    <dgm:pt modelId="{42D8DDB5-912B-4062-92E5-83F8D1AFB2CA}" type="pres">
      <dgm:prSet presAssocID="{C72BA1E2-E534-48C1-8DE1-DF1E4B99E55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1A04573-C3B5-4051-8E55-18776F2DE468}" type="pres">
      <dgm:prSet presAssocID="{C72BA1E2-E534-48C1-8DE1-DF1E4B99E555}" presName="child2group" presStyleCnt="0"/>
      <dgm:spPr/>
    </dgm:pt>
    <dgm:pt modelId="{C6729690-A922-485E-8642-AE8D4A1B5DD8}" type="pres">
      <dgm:prSet presAssocID="{C72BA1E2-E534-48C1-8DE1-DF1E4B99E555}" presName="child2" presStyleLbl="bgAcc1" presStyleIdx="1" presStyleCnt="4" custLinFactNeighborX="-266"/>
      <dgm:spPr/>
      <dgm:t>
        <a:bodyPr/>
        <a:lstStyle/>
        <a:p>
          <a:endParaRPr lang="nl-NL"/>
        </a:p>
      </dgm:t>
    </dgm:pt>
    <dgm:pt modelId="{1F857EE2-5B2F-49B7-B41E-E0E1310E8359}" type="pres">
      <dgm:prSet presAssocID="{C72BA1E2-E534-48C1-8DE1-DF1E4B99E55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EA616EC-7A5A-4E42-BD77-B8B43C420FF2}" type="pres">
      <dgm:prSet presAssocID="{C72BA1E2-E534-48C1-8DE1-DF1E4B99E555}" presName="child3group" presStyleCnt="0"/>
      <dgm:spPr/>
    </dgm:pt>
    <dgm:pt modelId="{5B7BBDF4-1E8B-4D69-ACDB-DE3488539AA9}" type="pres">
      <dgm:prSet presAssocID="{C72BA1E2-E534-48C1-8DE1-DF1E4B99E555}" presName="child3" presStyleLbl="bgAcc1" presStyleIdx="2" presStyleCnt="4"/>
      <dgm:spPr/>
      <dgm:t>
        <a:bodyPr/>
        <a:lstStyle/>
        <a:p>
          <a:endParaRPr lang="nl-NL"/>
        </a:p>
      </dgm:t>
    </dgm:pt>
    <dgm:pt modelId="{4C589DDB-78AA-4560-BA5C-8AA144EECEF4}" type="pres">
      <dgm:prSet presAssocID="{C72BA1E2-E534-48C1-8DE1-DF1E4B99E55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2BD8AAE-3D8A-4D86-A873-53AFF10EF854}" type="pres">
      <dgm:prSet presAssocID="{C72BA1E2-E534-48C1-8DE1-DF1E4B99E555}" presName="child4group" presStyleCnt="0"/>
      <dgm:spPr/>
    </dgm:pt>
    <dgm:pt modelId="{17D4D422-56A5-416A-8EA5-4A844AC14B8A}" type="pres">
      <dgm:prSet presAssocID="{C72BA1E2-E534-48C1-8DE1-DF1E4B99E555}" presName="child4" presStyleLbl="bgAcc1" presStyleIdx="3" presStyleCnt="4" custLinFactNeighborX="-1130" custLinFactNeighborY="-1219"/>
      <dgm:spPr/>
      <dgm:t>
        <a:bodyPr/>
        <a:lstStyle/>
        <a:p>
          <a:endParaRPr lang="nl-NL"/>
        </a:p>
      </dgm:t>
    </dgm:pt>
    <dgm:pt modelId="{60E38B11-9B7A-4E75-8B3E-532FBF3CE021}" type="pres">
      <dgm:prSet presAssocID="{C72BA1E2-E534-48C1-8DE1-DF1E4B99E55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0D28D10-6BAB-42AC-A66F-8C3B5B42FE46}" type="pres">
      <dgm:prSet presAssocID="{C72BA1E2-E534-48C1-8DE1-DF1E4B99E555}" presName="childPlaceholder" presStyleCnt="0"/>
      <dgm:spPr/>
    </dgm:pt>
    <dgm:pt modelId="{CE801D2D-9DB2-474E-A9EB-408CB91BB963}" type="pres">
      <dgm:prSet presAssocID="{C72BA1E2-E534-48C1-8DE1-DF1E4B99E555}" presName="circle" presStyleCnt="0"/>
      <dgm:spPr/>
    </dgm:pt>
    <dgm:pt modelId="{7ECEFE75-7B79-477D-AB9F-A760FD06E503}" type="pres">
      <dgm:prSet presAssocID="{C72BA1E2-E534-48C1-8DE1-DF1E4B99E555}" presName="quadrant1" presStyleLbl="node1" presStyleIdx="0" presStyleCnt="4" custLinFactNeighborX="3686" custLinFactNeighborY="2274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C8A4906-F80A-488D-9EC5-B8A22FB7CF31}" type="pres">
      <dgm:prSet presAssocID="{C72BA1E2-E534-48C1-8DE1-DF1E4B99E555}" presName="quadrant2" presStyleLbl="node1" presStyleIdx="1" presStyleCnt="4" custLinFactNeighborX="-514" custLinFactNeighborY="257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059DBFA-DE4A-4110-BADB-7B08E2D2AFBF}" type="pres">
      <dgm:prSet presAssocID="{C72BA1E2-E534-48C1-8DE1-DF1E4B99E555}" presName="quadrant3" presStyleLbl="node1" presStyleIdx="2" presStyleCnt="4" custLinFactNeighborX="-1029" custLinFactNeighborY="-3166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0595C05-E0A5-410B-BFA4-C63E85F82718}" type="pres">
      <dgm:prSet presAssocID="{C72BA1E2-E534-48C1-8DE1-DF1E4B99E555}" presName="quadrant4" presStyleLbl="node1" presStyleIdx="3" presStyleCnt="4" custLinFactNeighborX="3598" custLinFactNeighborY="-257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27B6884-9EE6-44DB-86D1-E0903A8E4A76}" type="pres">
      <dgm:prSet presAssocID="{C72BA1E2-E534-48C1-8DE1-DF1E4B99E555}" presName="quadrantPlaceholder" presStyleCnt="0"/>
      <dgm:spPr/>
    </dgm:pt>
    <dgm:pt modelId="{448186C3-B464-4606-ACC2-FBB5442B9050}" type="pres">
      <dgm:prSet presAssocID="{C72BA1E2-E534-48C1-8DE1-DF1E4B99E555}" presName="center1" presStyleLbl="fgShp" presStyleIdx="0" presStyleCnt="2" custAng="16200000" custFlipVert="1" custFlipHor="1" custScaleX="7525" custScaleY="8654" custLinFactX="-100000" custLinFactY="-143736" custLinFactNeighborX="-161489" custLinFactNeighborY="-200000"/>
      <dgm:spPr>
        <a:solidFill>
          <a:schemeClr val="bg1"/>
        </a:solidFill>
      </dgm:spPr>
    </dgm:pt>
    <dgm:pt modelId="{9F38FED7-2AE8-4391-91A6-911EFB558F65}" type="pres">
      <dgm:prSet presAssocID="{C72BA1E2-E534-48C1-8DE1-DF1E4B99E555}" presName="center2" presStyleLbl="fgShp" presStyleIdx="1" presStyleCnt="2" custLinFactX="-100000" custLinFactY="100000" custLinFactNeighborX="-161489" custLinFactNeighborY="178474"/>
      <dgm:spPr>
        <a:solidFill>
          <a:schemeClr val="bg1"/>
        </a:solidFill>
        <a:ln>
          <a:solidFill>
            <a:schemeClr val="bg1"/>
          </a:solidFill>
        </a:ln>
      </dgm:spPr>
    </dgm:pt>
  </dgm:ptLst>
  <dgm:cxnLst>
    <dgm:cxn modelId="{96F467F8-0265-4748-891E-02178C07A0EB}" type="presOf" srcId="{2E6D2051-EC7A-45D2-B5E1-16E740BB4CD0}" destId="{60E38B11-9B7A-4E75-8B3E-532FBF3CE021}" srcOrd="1" destOrd="0" presId="urn:microsoft.com/office/officeart/2005/8/layout/cycle4"/>
    <dgm:cxn modelId="{75B6FD10-8F91-4434-9851-91136A827DE4}" srcId="{71CE1E9F-8620-4099-9974-155D4CCAED57}" destId="{BC8EC483-CA5A-47A0-B8E6-7E95370C4590}" srcOrd="2" destOrd="0" parTransId="{C97018B6-2B0C-4962-99F9-DE98A849C1AD}" sibTransId="{8824BBB3-C82C-49CF-B918-23890BC08030}"/>
    <dgm:cxn modelId="{AE8BD950-8881-4AC0-BE55-6E986DCD9EEA}" type="presOf" srcId="{C72BA1E2-E534-48C1-8DE1-DF1E4B99E555}" destId="{E64BE2BB-3FFA-45A4-9603-CC134455E1DB}" srcOrd="0" destOrd="0" presId="urn:microsoft.com/office/officeart/2005/8/layout/cycle4"/>
    <dgm:cxn modelId="{AD6CD918-781D-47BA-B2E6-E695DBD59968}" type="presOf" srcId="{12388075-5034-4054-BC80-A8281133E0A5}" destId="{A059DBFA-DE4A-4110-BADB-7B08E2D2AFBF}" srcOrd="0" destOrd="0" presId="urn:microsoft.com/office/officeart/2005/8/layout/cycle4"/>
    <dgm:cxn modelId="{60F80AE4-3CA6-4AC4-85D9-259B0058AD41}" type="presOf" srcId="{F0B87378-FAB8-4627-AC67-B3A653B82500}" destId="{60E38B11-9B7A-4E75-8B3E-532FBF3CE021}" srcOrd="1" destOrd="1" presId="urn:microsoft.com/office/officeart/2005/8/layout/cycle4"/>
    <dgm:cxn modelId="{CB54AC86-CF16-4328-9D7A-174593A6CD65}" type="presOf" srcId="{1B6933EE-CFFF-480C-9827-04EE76DA274F}" destId="{42D8DDB5-912B-4062-92E5-83F8D1AFB2CA}" srcOrd="1" destOrd="1" presId="urn:microsoft.com/office/officeart/2005/8/layout/cycle4"/>
    <dgm:cxn modelId="{1A0F5A51-FF2A-4B80-978C-2F692E89E42C}" type="presOf" srcId="{C09445FB-B624-486D-8247-7AFAD4F9AAED}" destId="{D8899BB4-6B0A-43D3-BA60-8352D43F3845}" srcOrd="0" destOrd="3" presId="urn:microsoft.com/office/officeart/2005/8/layout/cycle4"/>
    <dgm:cxn modelId="{311313EF-2679-4415-90E0-9C5EFD85B46A}" type="presOf" srcId="{FF041B50-C57F-4174-9B46-D5E31CE17423}" destId="{17D4D422-56A5-416A-8EA5-4A844AC14B8A}" srcOrd="0" destOrd="3" presId="urn:microsoft.com/office/officeart/2005/8/layout/cycle4"/>
    <dgm:cxn modelId="{23D42013-9E90-4684-A48C-F00C488C15B3}" type="presOf" srcId="{2E6D2051-EC7A-45D2-B5E1-16E740BB4CD0}" destId="{17D4D422-56A5-416A-8EA5-4A844AC14B8A}" srcOrd="0" destOrd="0" presId="urn:microsoft.com/office/officeart/2005/8/layout/cycle4"/>
    <dgm:cxn modelId="{A60BCF20-E3F2-47D2-BBA9-92F2897C0213}" type="presOf" srcId="{0399FE00-40B3-4E43-A756-F0F1BBFF4683}" destId="{5B7BBDF4-1E8B-4D69-ACDB-DE3488539AA9}" srcOrd="0" destOrd="3" presId="urn:microsoft.com/office/officeart/2005/8/layout/cycle4"/>
    <dgm:cxn modelId="{1D28055C-A1E1-42E8-92E5-B1557C6C780F}" srcId="{A19F024E-6C98-4873-9F0D-4C38155E869B}" destId="{F0B87378-FAB8-4627-AC67-B3A653B82500}" srcOrd="1" destOrd="0" parTransId="{637EDE53-2A8D-4DB3-A8CC-7315883D13B3}" sibTransId="{98EC0AFC-80F5-47FE-89D5-30AC9087B780}"/>
    <dgm:cxn modelId="{8181A8A7-2134-4C27-919F-7B6AB3D3C4CC}" srcId="{71CE1E9F-8620-4099-9974-155D4CCAED57}" destId="{1B6933EE-CFFF-480C-9827-04EE76DA274F}" srcOrd="1" destOrd="0" parTransId="{7CDADB2E-55A4-4E70-8C23-5D8AFA253125}" sibTransId="{881993DB-2CFC-423B-A301-4ACB3605B8E2}"/>
    <dgm:cxn modelId="{7B48EEF2-01E5-4479-AD96-F460903D9F48}" type="presOf" srcId="{A19F024E-6C98-4873-9F0D-4C38155E869B}" destId="{C0595C05-E0A5-410B-BFA4-C63E85F82718}" srcOrd="0" destOrd="0" presId="urn:microsoft.com/office/officeart/2005/8/layout/cycle4"/>
    <dgm:cxn modelId="{4B1EF549-16D6-4942-B4B0-C07D5E028E4D}" type="presOf" srcId="{D8CA64CA-BFD1-4550-A683-5987465765FE}" destId="{4C589DDB-78AA-4560-BA5C-8AA144EECEF4}" srcOrd="1" destOrd="1" presId="urn:microsoft.com/office/officeart/2005/8/layout/cycle4"/>
    <dgm:cxn modelId="{3D9AF942-2B17-47CF-9BA7-42E7C22B2F93}" srcId="{C72BA1E2-E534-48C1-8DE1-DF1E4B99E555}" destId="{A19F024E-6C98-4873-9F0D-4C38155E869B}" srcOrd="3" destOrd="0" parTransId="{BE3B0AE2-6CD8-4BDC-8D8E-2D88664870B1}" sibTransId="{D8DB5291-88AA-428A-83D8-B4E163240FC2}"/>
    <dgm:cxn modelId="{D26941FF-CCF0-494C-AB69-E3F61DA4A129}" srcId="{FBCBA82C-089E-459F-A31A-F3F1031F3CC8}" destId="{40B78562-EE4E-4825-A5C2-BA658FB29CCB}" srcOrd="0" destOrd="0" parTransId="{002CEA48-7F28-4C1F-B04E-EED093961F97}" sibTransId="{F19C21E2-BB17-4F8B-9E37-D328E0AC11BE}"/>
    <dgm:cxn modelId="{1F40DE8A-A326-4FA4-8891-BF5A708B3702}" srcId="{71CE1E9F-8620-4099-9974-155D4CCAED57}" destId="{08C265D8-E757-4770-B57D-FFF3EEA62180}" srcOrd="0" destOrd="0" parTransId="{5323CB4C-494F-490A-AB43-54287BF4FDC3}" sibTransId="{267E448C-94A1-4FD3-8BEC-1AF7E5E04733}"/>
    <dgm:cxn modelId="{81568298-3E6D-4DE0-B894-8CAE7D6A37B6}" type="presOf" srcId="{D8CA64CA-BFD1-4550-A683-5987465765FE}" destId="{5B7BBDF4-1E8B-4D69-ACDB-DE3488539AA9}" srcOrd="0" destOrd="1" presId="urn:microsoft.com/office/officeart/2005/8/layout/cycle4"/>
    <dgm:cxn modelId="{B0A82F59-E01D-403D-A2EA-7C46903FF830}" type="presOf" srcId="{6750A8DB-A4F0-4725-8E60-0F603E22227E}" destId="{1F857EE2-5B2F-49B7-B41E-E0E1310E8359}" srcOrd="1" destOrd="1" presId="urn:microsoft.com/office/officeart/2005/8/layout/cycle4"/>
    <dgm:cxn modelId="{F55DAEDE-C8B0-4A69-B70B-3DA793AC7EA7}" type="presOf" srcId="{7F9ACD30-6C09-403E-9E34-DF5055B4D177}" destId="{C6729690-A922-485E-8642-AE8D4A1B5DD8}" srcOrd="0" destOrd="4" presId="urn:microsoft.com/office/officeart/2005/8/layout/cycle4"/>
    <dgm:cxn modelId="{8D347F17-7591-44DF-83E9-09CF787786FD}" type="presOf" srcId="{6C088972-CEEE-4E36-8BD3-8EA7239341F1}" destId="{60E38B11-9B7A-4E75-8B3E-532FBF3CE021}" srcOrd="1" destOrd="2" presId="urn:microsoft.com/office/officeart/2005/8/layout/cycle4"/>
    <dgm:cxn modelId="{522EDD36-2777-4565-AD59-2BF142B2CE0E}" srcId="{FBCBA82C-089E-459F-A31A-F3F1031F3CC8}" destId="{AC360DE6-6112-40B0-8CC7-CD9B024D9F71}" srcOrd="3" destOrd="0" parTransId="{AAE16E67-11EB-4C2F-BA28-A5B2C51D181C}" sibTransId="{C5083A4A-E755-402D-935E-09B2D11473EB}"/>
    <dgm:cxn modelId="{F7E29530-BCDE-4C78-9C08-D09752262BD0}" type="presOf" srcId="{49358931-A992-4B92-9C06-F544177453C9}" destId="{C6729690-A922-485E-8642-AE8D4A1B5DD8}" srcOrd="0" destOrd="2" presId="urn:microsoft.com/office/officeart/2005/8/layout/cycle4"/>
    <dgm:cxn modelId="{348D44BA-0814-49A6-BBAD-826A58CE6C1A}" srcId="{FBCBA82C-089E-459F-A31A-F3F1031F3CC8}" destId="{7F9ACD30-6C09-403E-9E34-DF5055B4D177}" srcOrd="4" destOrd="0" parTransId="{6EE89734-2BCD-4442-A518-9D27A9ED4225}" sibTransId="{85780F1C-7CB5-424F-A7D2-2FBC905AAE25}"/>
    <dgm:cxn modelId="{DC3FFD66-6136-4398-A547-AF5D44B72ECB}" type="presOf" srcId="{5E534460-8C1C-4867-91F3-C002C399C8B0}" destId="{4C589DDB-78AA-4560-BA5C-8AA144EECEF4}" srcOrd="1" destOrd="2" presId="urn:microsoft.com/office/officeart/2005/8/layout/cycle4"/>
    <dgm:cxn modelId="{4A314001-4993-4F74-B234-D9DF6CAEC1FD}" type="presOf" srcId="{1B6933EE-CFFF-480C-9827-04EE76DA274F}" destId="{D8899BB4-6B0A-43D3-BA60-8352D43F3845}" srcOrd="0" destOrd="1" presId="urn:microsoft.com/office/officeart/2005/8/layout/cycle4"/>
    <dgm:cxn modelId="{0EE371D2-1CCE-4C0D-9485-0310576D5561}" type="presOf" srcId="{FF041B50-C57F-4174-9B46-D5E31CE17423}" destId="{60E38B11-9B7A-4E75-8B3E-532FBF3CE021}" srcOrd="1" destOrd="3" presId="urn:microsoft.com/office/officeart/2005/8/layout/cycle4"/>
    <dgm:cxn modelId="{991D143B-7163-4B70-A609-D4A3BA9B90C9}" srcId="{FBCBA82C-089E-459F-A31A-F3F1031F3CC8}" destId="{6750A8DB-A4F0-4725-8E60-0F603E22227E}" srcOrd="1" destOrd="0" parTransId="{573AA6B4-725D-4024-8D04-0775E2A6EA61}" sibTransId="{05FE89A9-9132-48D7-AE3A-8C85C5E72BDF}"/>
    <dgm:cxn modelId="{D13DAD63-1280-4675-8011-EB57154726EA}" srcId="{A19F024E-6C98-4873-9F0D-4C38155E869B}" destId="{6C088972-CEEE-4E36-8BD3-8EA7239341F1}" srcOrd="2" destOrd="0" parTransId="{12CB98F7-146A-421E-B44F-CE131B7872D6}" sibTransId="{90E7D036-24CA-4F0C-8A15-72FF0820FE76}"/>
    <dgm:cxn modelId="{80EDCF92-3E3F-4BF8-A919-4A0B42EAA716}" type="presOf" srcId="{3EE26DE7-701A-49FE-83A3-D29E039659B5}" destId="{42D8DDB5-912B-4062-92E5-83F8D1AFB2CA}" srcOrd="1" destOrd="4" presId="urn:microsoft.com/office/officeart/2005/8/layout/cycle4"/>
    <dgm:cxn modelId="{E7720721-4339-4CEE-A2BB-E6D1681A71FD}" srcId="{71CE1E9F-8620-4099-9974-155D4CCAED57}" destId="{3EE26DE7-701A-49FE-83A3-D29E039659B5}" srcOrd="4" destOrd="0" parTransId="{A09869F4-F6E3-4529-90D3-917AD7C433A0}" sibTransId="{546A3FC1-D82E-4B0B-B239-52AD9C453B5C}"/>
    <dgm:cxn modelId="{80F793E0-3A5F-46C3-BA58-8CF2B80C4A43}" srcId="{FBCBA82C-089E-459F-A31A-F3F1031F3CC8}" destId="{49358931-A992-4B92-9C06-F544177453C9}" srcOrd="2" destOrd="0" parTransId="{A6BC38D1-9DF9-4BE7-A520-F7A800717583}" sibTransId="{D971A939-FA1E-4F7A-BF3A-499A56404BF6}"/>
    <dgm:cxn modelId="{E9FCF49A-036E-4146-BA0D-FF7D457DE6F2}" type="presOf" srcId="{6C088972-CEEE-4E36-8BD3-8EA7239341F1}" destId="{17D4D422-56A5-416A-8EA5-4A844AC14B8A}" srcOrd="0" destOrd="2" presId="urn:microsoft.com/office/officeart/2005/8/layout/cycle4"/>
    <dgm:cxn modelId="{1238F8A5-73BE-45C1-BA0D-E1EBA2854C98}" type="presOf" srcId="{71CE1E9F-8620-4099-9974-155D4CCAED57}" destId="{7ECEFE75-7B79-477D-AB9F-A760FD06E503}" srcOrd="0" destOrd="0" presId="urn:microsoft.com/office/officeart/2005/8/layout/cycle4"/>
    <dgm:cxn modelId="{936446D5-C1BF-4C93-AF41-E31DEA6EF504}" type="presOf" srcId="{0399FE00-40B3-4E43-A756-F0F1BBFF4683}" destId="{4C589DDB-78AA-4560-BA5C-8AA144EECEF4}" srcOrd="1" destOrd="3" presId="urn:microsoft.com/office/officeart/2005/8/layout/cycle4"/>
    <dgm:cxn modelId="{203EF8CC-05B4-4D40-ADC8-224EB1AC2EDC}" srcId="{A19F024E-6C98-4873-9F0D-4C38155E869B}" destId="{FF041B50-C57F-4174-9B46-D5E31CE17423}" srcOrd="3" destOrd="0" parTransId="{39815C67-DD26-4CD2-B5D6-4312DC081251}" sibTransId="{1A0F43A3-AC2D-41D7-BB46-A4FECBF549D4}"/>
    <dgm:cxn modelId="{D0AB45C6-10A0-4249-910E-C88501B24C44}" type="presOf" srcId="{BC8EC483-CA5A-47A0-B8E6-7E95370C4590}" destId="{42D8DDB5-912B-4062-92E5-83F8D1AFB2CA}" srcOrd="1" destOrd="2" presId="urn:microsoft.com/office/officeart/2005/8/layout/cycle4"/>
    <dgm:cxn modelId="{6025DD93-AE1A-48A8-8508-98DBF04B5CE1}" srcId="{12388075-5034-4054-BC80-A8281133E0A5}" destId="{5E534460-8C1C-4867-91F3-C002C399C8B0}" srcOrd="2" destOrd="0" parTransId="{FC97889E-AAAF-4898-A134-44F86D200778}" sibTransId="{3512130B-A905-4ABF-97D7-DAE936EB4019}"/>
    <dgm:cxn modelId="{438C79A2-1A47-4B39-87AE-E120455ABF25}" type="presOf" srcId="{40B78562-EE4E-4825-A5C2-BA658FB29CCB}" destId="{C6729690-A922-485E-8642-AE8D4A1B5DD8}" srcOrd="0" destOrd="0" presId="urn:microsoft.com/office/officeart/2005/8/layout/cycle4"/>
    <dgm:cxn modelId="{8C64B3E8-A276-4B7C-94EA-E313C33DB5DB}" type="presOf" srcId="{AC360DE6-6112-40B0-8CC7-CD9B024D9F71}" destId="{1F857EE2-5B2F-49B7-B41E-E0E1310E8359}" srcOrd="1" destOrd="3" presId="urn:microsoft.com/office/officeart/2005/8/layout/cycle4"/>
    <dgm:cxn modelId="{54670B4E-D96D-4BDF-A5FC-7B2DAEC73D3F}" srcId="{C72BA1E2-E534-48C1-8DE1-DF1E4B99E555}" destId="{12388075-5034-4054-BC80-A8281133E0A5}" srcOrd="2" destOrd="0" parTransId="{94BC5F46-7493-4C57-BD94-E05492CB9BF9}" sibTransId="{FA1589E1-83CB-4FE2-9A37-1EC2085D8095}"/>
    <dgm:cxn modelId="{0702832B-3C46-4F4A-B2B6-D12CA5A35C0B}" srcId="{12388075-5034-4054-BC80-A8281133E0A5}" destId="{D8CA64CA-BFD1-4550-A683-5987465765FE}" srcOrd="1" destOrd="0" parTransId="{16253677-D2E1-43A5-B125-552E2EE7DCE0}" sibTransId="{E7BB3CEA-C9AC-4E5D-9057-ABD174B6184C}"/>
    <dgm:cxn modelId="{AC4793BE-996B-4A31-AB47-E506C777271B}" type="presOf" srcId="{AC360DE6-6112-40B0-8CC7-CD9B024D9F71}" destId="{C6729690-A922-485E-8642-AE8D4A1B5DD8}" srcOrd="0" destOrd="3" presId="urn:microsoft.com/office/officeart/2005/8/layout/cycle4"/>
    <dgm:cxn modelId="{7E9D3DB2-7BC8-47CC-8617-700230BDC836}" type="presOf" srcId="{FBCBA82C-089E-459F-A31A-F3F1031F3CC8}" destId="{2C8A4906-F80A-488D-9EC5-B8A22FB7CF31}" srcOrd="0" destOrd="0" presId="urn:microsoft.com/office/officeart/2005/8/layout/cycle4"/>
    <dgm:cxn modelId="{06E4A621-606A-4F0C-8A05-F5C332AE69B7}" type="presOf" srcId="{49358931-A992-4B92-9C06-F544177453C9}" destId="{1F857EE2-5B2F-49B7-B41E-E0E1310E8359}" srcOrd="1" destOrd="2" presId="urn:microsoft.com/office/officeart/2005/8/layout/cycle4"/>
    <dgm:cxn modelId="{75D0AB2E-2D87-4137-8CB4-4AE0256EC0E8}" srcId="{A19F024E-6C98-4873-9F0D-4C38155E869B}" destId="{2E6D2051-EC7A-45D2-B5E1-16E740BB4CD0}" srcOrd="0" destOrd="0" parTransId="{8305DA19-3AF9-4498-9977-5D1DA6763963}" sibTransId="{5BEB41A3-D07E-48C9-88F8-B0C05929668E}"/>
    <dgm:cxn modelId="{E6D71ED1-628E-4E82-B99C-38E64B13B968}" type="presOf" srcId="{08C265D8-E757-4770-B57D-FFF3EEA62180}" destId="{42D8DDB5-912B-4062-92E5-83F8D1AFB2CA}" srcOrd="1" destOrd="0" presId="urn:microsoft.com/office/officeart/2005/8/layout/cycle4"/>
    <dgm:cxn modelId="{DA2E2307-1F44-4B6E-9603-E8AC98358D26}" type="presOf" srcId="{6750A8DB-A4F0-4725-8E60-0F603E22227E}" destId="{C6729690-A922-485E-8642-AE8D4A1B5DD8}" srcOrd="0" destOrd="1" presId="urn:microsoft.com/office/officeart/2005/8/layout/cycle4"/>
    <dgm:cxn modelId="{7117AF32-DABC-463B-80EB-0CFAE8F1E1F0}" type="presOf" srcId="{3EE26DE7-701A-49FE-83A3-D29E039659B5}" destId="{D8899BB4-6B0A-43D3-BA60-8352D43F3845}" srcOrd="0" destOrd="4" presId="urn:microsoft.com/office/officeart/2005/8/layout/cycle4"/>
    <dgm:cxn modelId="{A17D5AA3-9D0A-4493-93EB-9610C8A1F5EB}" srcId="{C72BA1E2-E534-48C1-8DE1-DF1E4B99E555}" destId="{FBCBA82C-089E-459F-A31A-F3F1031F3CC8}" srcOrd="1" destOrd="0" parTransId="{76A7B395-618F-4199-A26C-BDE030EA1CF0}" sibTransId="{C388773E-8C2B-4DDA-8F29-B9C47CFE431C}"/>
    <dgm:cxn modelId="{56BA8A62-005C-4159-90F7-D782B07CAEAB}" type="presOf" srcId="{5E534460-8C1C-4867-91F3-C002C399C8B0}" destId="{5B7BBDF4-1E8B-4D69-ACDB-DE3488539AA9}" srcOrd="0" destOrd="2" presId="urn:microsoft.com/office/officeart/2005/8/layout/cycle4"/>
    <dgm:cxn modelId="{971A4931-421A-4798-8B05-72D952CDAAE9}" type="presOf" srcId="{FFC692C1-BAF4-42AF-B56A-F7C74115EC88}" destId="{5B7BBDF4-1E8B-4D69-ACDB-DE3488539AA9}" srcOrd="0" destOrd="0" presId="urn:microsoft.com/office/officeart/2005/8/layout/cycle4"/>
    <dgm:cxn modelId="{60421002-B9FA-4ED7-BD22-894C1CD1D620}" srcId="{C72BA1E2-E534-48C1-8DE1-DF1E4B99E555}" destId="{71CE1E9F-8620-4099-9974-155D4CCAED57}" srcOrd="0" destOrd="0" parTransId="{CFC8E328-BF65-4D21-BD8C-AA051472335F}" sibTransId="{9913A898-15BD-42D5-A766-5BCCC3E0238E}"/>
    <dgm:cxn modelId="{6BEE43CB-4EB5-4D7C-AA8E-93402C77C104}" srcId="{12388075-5034-4054-BC80-A8281133E0A5}" destId="{0399FE00-40B3-4E43-A756-F0F1BBFF4683}" srcOrd="3" destOrd="0" parTransId="{59B56CFE-D790-4BE0-AD19-2630FF28E308}" sibTransId="{DED5596F-2D5A-4CD0-B6E0-735EF997BD2F}"/>
    <dgm:cxn modelId="{C1A10878-2576-4BFA-8E60-910AEBA65682}" type="presOf" srcId="{C09445FB-B624-486D-8247-7AFAD4F9AAED}" destId="{42D8DDB5-912B-4062-92E5-83F8D1AFB2CA}" srcOrd="1" destOrd="3" presId="urn:microsoft.com/office/officeart/2005/8/layout/cycle4"/>
    <dgm:cxn modelId="{50E52FF0-2E5E-4D9B-815D-37138324D345}" type="presOf" srcId="{08C265D8-E757-4770-B57D-FFF3EEA62180}" destId="{D8899BB4-6B0A-43D3-BA60-8352D43F3845}" srcOrd="0" destOrd="0" presId="urn:microsoft.com/office/officeart/2005/8/layout/cycle4"/>
    <dgm:cxn modelId="{69792D88-3CFF-42CC-BA07-8218A74C30DA}" type="presOf" srcId="{F0B87378-FAB8-4627-AC67-B3A653B82500}" destId="{17D4D422-56A5-416A-8EA5-4A844AC14B8A}" srcOrd="0" destOrd="1" presId="urn:microsoft.com/office/officeart/2005/8/layout/cycle4"/>
    <dgm:cxn modelId="{E799CFF9-49AD-4D99-8287-AF42882E6E99}" type="presOf" srcId="{7F9ACD30-6C09-403E-9E34-DF5055B4D177}" destId="{1F857EE2-5B2F-49B7-B41E-E0E1310E8359}" srcOrd="1" destOrd="4" presId="urn:microsoft.com/office/officeart/2005/8/layout/cycle4"/>
    <dgm:cxn modelId="{69ADB61A-B6F4-4A79-A5F8-7310F947068E}" type="presOf" srcId="{40B78562-EE4E-4825-A5C2-BA658FB29CCB}" destId="{1F857EE2-5B2F-49B7-B41E-E0E1310E8359}" srcOrd="1" destOrd="0" presId="urn:microsoft.com/office/officeart/2005/8/layout/cycle4"/>
    <dgm:cxn modelId="{EB214293-2988-47BB-83EF-98FDE4D878CA}" srcId="{71CE1E9F-8620-4099-9974-155D4CCAED57}" destId="{C09445FB-B624-486D-8247-7AFAD4F9AAED}" srcOrd="3" destOrd="0" parTransId="{67187A56-2373-4E31-8A77-78E4B0C78A84}" sibTransId="{F5DB3586-155A-4CE2-B9CB-C4601BF4DB4E}"/>
    <dgm:cxn modelId="{43BA6EC4-D797-4856-86D9-6DF1D8A6904F}" type="presOf" srcId="{BC8EC483-CA5A-47A0-B8E6-7E95370C4590}" destId="{D8899BB4-6B0A-43D3-BA60-8352D43F3845}" srcOrd="0" destOrd="2" presId="urn:microsoft.com/office/officeart/2005/8/layout/cycle4"/>
    <dgm:cxn modelId="{EA397865-97DA-4ABC-BA07-92D5173BA17C}" type="presOf" srcId="{FFC692C1-BAF4-42AF-B56A-F7C74115EC88}" destId="{4C589DDB-78AA-4560-BA5C-8AA144EECEF4}" srcOrd="1" destOrd="0" presId="urn:microsoft.com/office/officeart/2005/8/layout/cycle4"/>
    <dgm:cxn modelId="{A024699F-6083-4E05-8D89-C5FA95DCDA49}" srcId="{12388075-5034-4054-BC80-A8281133E0A5}" destId="{FFC692C1-BAF4-42AF-B56A-F7C74115EC88}" srcOrd="0" destOrd="0" parTransId="{9F7A8926-895E-4383-888D-45892A085C77}" sibTransId="{60A9057E-39AC-44DC-80B6-787024F04932}"/>
    <dgm:cxn modelId="{EE1EBC59-29FC-44F0-807D-711C3CAA8CB4}" type="presParOf" srcId="{E64BE2BB-3FFA-45A4-9603-CC134455E1DB}" destId="{9D876B98-92E5-4657-9D5E-D5677A084E8A}" srcOrd="0" destOrd="0" presId="urn:microsoft.com/office/officeart/2005/8/layout/cycle4"/>
    <dgm:cxn modelId="{5C8C315E-4619-47BA-8B21-0E93ED2BD028}" type="presParOf" srcId="{9D876B98-92E5-4657-9D5E-D5677A084E8A}" destId="{0FAC4B38-666D-4EA7-BCE4-8D9E80341CB9}" srcOrd="0" destOrd="0" presId="urn:microsoft.com/office/officeart/2005/8/layout/cycle4"/>
    <dgm:cxn modelId="{A9BF9655-94AD-4A87-9A30-539E7AED7C46}" type="presParOf" srcId="{0FAC4B38-666D-4EA7-BCE4-8D9E80341CB9}" destId="{D8899BB4-6B0A-43D3-BA60-8352D43F3845}" srcOrd="0" destOrd="0" presId="urn:microsoft.com/office/officeart/2005/8/layout/cycle4"/>
    <dgm:cxn modelId="{78766EF4-DA10-4403-A696-C0168BF37CCB}" type="presParOf" srcId="{0FAC4B38-666D-4EA7-BCE4-8D9E80341CB9}" destId="{42D8DDB5-912B-4062-92E5-83F8D1AFB2CA}" srcOrd="1" destOrd="0" presId="urn:microsoft.com/office/officeart/2005/8/layout/cycle4"/>
    <dgm:cxn modelId="{3AC89DAB-1BD1-4E25-9C76-E03AAB22E946}" type="presParOf" srcId="{9D876B98-92E5-4657-9D5E-D5677A084E8A}" destId="{C1A04573-C3B5-4051-8E55-18776F2DE468}" srcOrd="1" destOrd="0" presId="urn:microsoft.com/office/officeart/2005/8/layout/cycle4"/>
    <dgm:cxn modelId="{0C9DE356-813E-4E8A-984B-1190940C05B3}" type="presParOf" srcId="{C1A04573-C3B5-4051-8E55-18776F2DE468}" destId="{C6729690-A922-485E-8642-AE8D4A1B5DD8}" srcOrd="0" destOrd="0" presId="urn:microsoft.com/office/officeart/2005/8/layout/cycle4"/>
    <dgm:cxn modelId="{3D8EEFC9-890F-4086-AD6C-B7CC74CCCA95}" type="presParOf" srcId="{C1A04573-C3B5-4051-8E55-18776F2DE468}" destId="{1F857EE2-5B2F-49B7-B41E-E0E1310E8359}" srcOrd="1" destOrd="0" presId="urn:microsoft.com/office/officeart/2005/8/layout/cycle4"/>
    <dgm:cxn modelId="{AC1A1C2A-4EF1-49F4-AB98-1DCB850D4AF5}" type="presParOf" srcId="{9D876B98-92E5-4657-9D5E-D5677A084E8A}" destId="{7EA616EC-7A5A-4E42-BD77-B8B43C420FF2}" srcOrd="2" destOrd="0" presId="urn:microsoft.com/office/officeart/2005/8/layout/cycle4"/>
    <dgm:cxn modelId="{92DA3E54-4AC5-4921-A1B9-DD8DCD25ACD2}" type="presParOf" srcId="{7EA616EC-7A5A-4E42-BD77-B8B43C420FF2}" destId="{5B7BBDF4-1E8B-4D69-ACDB-DE3488539AA9}" srcOrd="0" destOrd="0" presId="urn:microsoft.com/office/officeart/2005/8/layout/cycle4"/>
    <dgm:cxn modelId="{5FC75ED6-EC2B-4C88-876C-54587C5A57A0}" type="presParOf" srcId="{7EA616EC-7A5A-4E42-BD77-B8B43C420FF2}" destId="{4C589DDB-78AA-4560-BA5C-8AA144EECEF4}" srcOrd="1" destOrd="0" presId="urn:microsoft.com/office/officeart/2005/8/layout/cycle4"/>
    <dgm:cxn modelId="{241BA77E-C6E2-463E-AE6F-EAA6DB895DCD}" type="presParOf" srcId="{9D876B98-92E5-4657-9D5E-D5677A084E8A}" destId="{D2BD8AAE-3D8A-4D86-A873-53AFF10EF854}" srcOrd="3" destOrd="0" presId="urn:microsoft.com/office/officeart/2005/8/layout/cycle4"/>
    <dgm:cxn modelId="{9D837FF9-04A4-49F0-A6BB-95FE92DC3CDA}" type="presParOf" srcId="{D2BD8AAE-3D8A-4D86-A873-53AFF10EF854}" destId="{17D4D422-56A5-416A-8EA5-4A844AC14B8A}" srcOrd="0" destOrd="0" presId="urn:microsoft.com/office/officeart/2005/8/layout/cycle4"/>
    <dgm:cxn modelId="{ECA89ABE-CE9F-4416-9428-CA973C6B4A9D}" type="presParOf" srcId="{D2BD8AAE-3D8A-4D86-A873-53AFF10EF854}" destId="{60E38B11-9B7A-4E75-8B3E-532FBF3CE021}" srcOrd="1" destOrd="0" presId="urn:microsoft.com/office/officeart/2005/8/layout/cycle4"/>
    <dgm:cxn modelId="{A101C967-3F76-4F39-BD04-124B4FE697D1}" type="presParOf" srcId="{9D876B98-92E5-4657-9D5E-D5677A084E8A}" destId="{50D28D10-6BAB-42AC-A66F-8C3B5B42FE46}" srcOrd="4" destOrd="0" presId="urn:microsoft.com/office/officeart/2005/8/layout/cycle4"/>
    <dgm:cxn modelId="{F50FD356-1C6D-4694-A2ED-7662D0EDDF55}" type="presParOf" srcId="{E64BE2BB-3FFA-45A4-9603-CC134455E1DB}" destId="{CE801D2D-9DB2-474E-A9EB-408CB91BB963}" srcOrd="1" destOrd="0" presId="urn:microsoft.com/office/officeart/2005/8/layout/cycle4"/>
    <dgm:cxn modelId="{91A59CCB-B76B-48D1-AA2B-6739AFA6F564}" type="presParOf" srcId="{CE801D2D-9DB2-474E-A9EB-408CB91BB963}" destId="{7ECEFE75-7B79-477D-AB9F-A760FD06E503}" srcOrd="0" destOrd="0" presId="urn:microsoft.com/office/officeart/2005/8/layout/cycle4"/>
    <dgm:cxn modelId="{67A81DB8-2F09-4E89-966C-EF9860BF75C3}" type="presParOf" srcId="{CE801D2D-9DB2-474E-A9EB-408CB91BB963}" destId="{2C8A4906-F80A-488D-9EC5-B8A22FB7CF31}" srcOrd="1" destOrd="0" presId="urn:microsoft.com/office/officeart/2005/8/layout/cycle4"/>
    <dgm:cxn modelId="{9FA783B7-37FF-4883-9451-3EFC9B0145BE}" type="presParOf" srcId="{CE801D2D-9DB2-474E-A9EB-408CB91BB963}" destId="{A059DBFA-DE4A-4110-BADB-7B08E2D2AFBF}" srcOrd="2" destOrd="0" presId="urn:microsoft.com/office/officeart/2005/8/layout/cycle4"/>
    <dgm:cxn modelId="{FBC7FF5F-11C5-4000-B8A3-068FE45D776B}" type="presParOf" srcId="{CE801D2D-9DB2-474E-A9EB-408CB91BB963}" destId="{C0595C05-E0A5-410B-BFA4-C63E85F82718}" srcOrd="3" destOrd="0" presId="urn:microsoft.com/office/officeart/2005/8/layout/cycle4"/>
    <dgm:cxn modelId="{41DB9E0D-CBD5-419D-B298-A68DA37E1716}" type="presParOf" srcId="{CE801D2D-9DB2-474E-A9EB-408CB91BB963}" destId="{127B6884-9EE6-44DB-86D1-E0903A8E4A76}" srcOrd="4" destOrd="0" presId="urn:microsoft.com/office/officeart/2005/8/layout/cycle4"/>
    <dgm:cxn modelId="{E3075C81-17C2-4CEE-B76F-B6EFB023CC2E}" type="presParOf" srcId="{E64BE2BB-3FFA-45A4-9603-CC134455E1DB}" destId="{448186C3-B464-4606-ACC2-FBB5442B9050}" srcOrd="2" destOrd="0" presId="urn:microsoft.com/office/officeart/2005/8/layout/cycle4"/>
    <dgm:cxn modelId="{3813100E-CBC7-4F27-A169-049DEB1185AE}" type="presParOf" srcId="{E64BE2BB-3FFA-45A4-9603-CC134455E1DB}" destId="{9F38FED7-2AE8-4391-91A6-911EFB558F6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F36901-16BB-463F-ACE2-330037A1CDFB}">
      <dsp:nvSpPr>
        <dsp:cNvPr id="0" name=""/>
        <dsp:cNvSpPr/>
      </dsp:nvSpPr>
      <dsp:spPr>
        <a:xfrm>
          <a:off x="4052480" y="1757941"/>
          <a:ext cx="3344350" cy="3728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278"/>
              </a:lnTo>
              <a:lnTo>
                <a:pt x="3344350" y="222278"/>
              </a:lnTo>
              <a:lnTo>
                <a:pt x="3344350" y="3728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80020A-564A-4C88-BE8D-8D89D687620F}">
      <dsp:nvSpPr>
        <dsp:cNvPr id="0" name=""/>
        <dsp:cNvSpPr/>
      </dsp:nvSpPr>
      <dsp:spPr>
        <a:xfrm>
          <a:off x="4052480" y="1757941"/>
          <a:ext cx="1672175" cy="3728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278"/>
              </a:lnTo>
              <a:lnTo>
                <a:pt x="1672175" y="222278"/>
              </a:lnTo>
              <a:lnTo>
                <a:pt x="1672175" y="3728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7CE72B-6B79-42EE-83D5-4F9094371FF2}">
      <dsp:nvSpPr>
        <dsp:cNvPr id="0" name=""/>
        <dsp:cNvSpPr/>
      </dsp:nvSpPr>
      <dsp:spPr>
        <a:xfrm>
          <a:off x="4006760" y="1757941"/>
          <a:ext cx="91440" cy="3728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28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34EC03-373E-41D5-9E85-D031C82BC4D8}">
      <dsp:nvSpPr>
        <dsp:cNvPr id="0" name=""/>
        <dsp:cNvSpPr/>
      </dsp:nvSpPr>
      <dsp:spPr>
        <a:xfrm>
          <a:off x="2380305" y="1757941"/>
          <a:ext cx="1672175" cy="372853"/>
        </a:xfrm>
        <a:custGeom>
          <a:avLst/>
          <a:gdLst/>
          <a:ahLst/>
          <a:cxnLst/>
          <a:rect l="0" t="0" r="0" b="0"/>
          <a:pathLst>
            <a:path>
              <a:moveTo>
                <a:pt x="1672175" y="0"/>
              </a:moveTo>
              <a:lnTo>
                <a:pt x="1672175" y="222278"/>
              </a:lnTo>
              <a:lnTo>
                <a:pt x="0" y="222278"/>
              </a:lnTo>
              <a:lnTo>
                <a:pt x="0" y="3728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5438FE-099F-4A45-9289-DC18E750A881}">
      <dsp:nvSpPr>
        <dsp:cNvPr id="0" name=""/>
        <dsp:cNvSpPr/>
      </dsp:nvSpPr>
      <dsp:spPr>
        <a:xfrm>
          <a:off x="708129" y="1757941"/>
          <a:ext cx="3344350" cy="372853"/>
        </a:xfrm>
        <a:custGeom>
          <a:avLst/>
          <a:gdLst/>
          <a:ahLst/>
          <a:cxnLst/>
          <a:rect l="0" t="0" r="0" b="0"/>
          <a:pathLst>
            <a:path>
              <a:moveTo>
                <a:pt x="3344350" y="0"/>
              </a:moveTo>
              <a:lnTo>
                <a:pt x="3344350" y="222278"/>
              </a:lnTo>
              <a:lnTo>
                <a:pt x="0" y="222278"/>
              </a:lnTo>
              <a:lnTo>
                <a:pt x="0" y="3728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417186-A928-4E7F-B1A3-F6040EB2D18A}">
      <dsp:nvSpPr>
        <dsp:cNvPr id="0" name=""/>
        <dsp:cNvSpPr/>
      </dsp:nvSpPr>
      <dsp:spPr>
        <a:xfrm>
          <a:off x="3429287" y="1112618"/>
          <a:ext cx="1246385" cy="645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9106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 smtClean="0"/>
            <a:t>Coram Holding</a:t>
          </a:r>
          <a:endParaRPr lang="nl-NL" sz="2000" kern="1200" dirty="0"/>
        </a:p>
      </dsp:txBody>
      <dsp:txXfrm>
        <a:off x="3429287" y="1112618"/>
        <a:ext cx="1246385" cy="645323"/>
      </dsp:txXfrm>
    </dsp:sp>
    <dsp:sp modelId="{4CBD55F2-5358-49A4-94FB-49EC30E74D5D}">
      <dsp:nvSpPr>
        <dsp:cNvPr id="0" name=""/>
        <dsp:cNvSpPr/>
      </dsp:nvSpPr>
      <dsp:spPr>
        <a:xfrm>
          <a:off x="3678564" y="1614536"/>
          <a:ext cx="1121747" cy="2151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400" kern="1200"/>
        </a:p>
      </dsp:txBody>
      <dsp:txXfrm>
        <a:off x="3678564" y="1614536"/>
        <a:ext cx="1121747" cy="215107"/>
      </dsp:txXfrm>
    </dsp:sp>
    <dsp:sp modelId="{6CA72636-6E55-4840-AAC7-59AE8A46EB48}">
      <dsp:nvSpPr>
        <dsp:cNvPr id="0" name=""/>
        <dsp:cNvSpPr/>
      </dsp:nvSpPr>
      <dsp:spPr>
        <a:xfrm>
          <a:off x="84936" y="2130795"/>
          <a:ext cx="1246385" cy="645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9106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 smtClean="0"/>
            <a:t>Geesa BV</a:t>
          </a:r>
          <a:endParaRPr lang="nl-NL" sz="2000" kern="1200" dirty="0"/>
        </a:p>
      </dsp:txBody>
      <dsp:txXfrm>
        <a:off x="84936" y="2130795"/>
        <a:ext cx="1246385" cy="645323"/>
      </dsp:txXfrm>
    </dsp:sp>
    <dsp:sp modelId="{F7288620-BD93-4331-9140-57E6636DDA5B}">
      <dsp:nvSpPr>
        <dsp:cNvPr id="0" name=""/>
        <dsp:cNvSpPr/>
      </dsp:nvSpPr>
      <dsp:spPr>
        <a:xfrm>
          <a:off x="334214" y="2632713"/>
          <a:ext cx="1121747" cy="2151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smtClean="0"/>
            <a:t>Bathrooms Acc.</a:t>
          </a:r>
          <a:endParaRPr lang="nl-NL" sz="1200" kern="1200" dirty="0"/>
        </a:p>
      </dsp:txBody>
      <dsp:txXfrm>
        <a:off x="334214" y="2632713"/>
        <a:ext cx="1121747" cy="215107"/>
      </dsp:txXfrm>
    </dsp:sp>
    <dsp:sp modelId="{B13BDDC7-75CE-4A0E-A36C-8FA6684B9F06}">
      <dsp:nvSpPr>
        <dsp:cNvPr id="0" name=""/>
        <dsp:cNvSpPr/>
      </dsp:nvSpPr>
      <dsp:spPr>
        <a:xfrm>
          <a:off x="1757112" y="2130795"/>
          <a:ext cx="1246385" cy="645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9106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 smtClean="0"/>
            <a:t>Tiger</a:t>
          </a:r>
          <a:endParaRPr lang="nl-NL" sz="2000" kern="1200" dirty="0"/>
        </a:p>
      </dsp:txBody>
      <dsp:txXfrm>
        <a:off x="1757112" y="2130795"/>
        <a:ext cx="1246385" cy="645323"/>
      </dsp:txXfrm>
    </dsp:sp>
    <dsp:sp modelId="{0849A662-D058-4357-BE3C-89C0B0866950}">
      <dsp:nvSpPr>
        <dsp:cNvPr id="0" name=""/>
        <dsp:cNvSpPr/>
      </dsp:nvSpPr>
      <dsp:spPr>
        <a:xfrm>
          <a:off x="2006389" y="2632713"/>
          <a:ext cx="1121747" cy="2151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smtClean="0"/>
            <a:t>DIY </a:t>
          </a:r>
          <a:r>
            <a:rPr lang="nl-NL" sz="1200" kern="1200" dirty="0" err="1" smtClean="0"/>
            <a:t>Accessories</a:t>
          </a:r>
          <a:r>
            <a:rPr lang="nl-NL" sz="1400" kern="1200" dirty="0" smtClean="0"/>
            <a:t>.</a:t>
          </a:r>
          <a:endParaRPr lang="nl-NL" sz="1400" kern="1200" dirty="0"/>
        </a:p>
      </dsp:txBody>
      <dsp:txXfrm>
        <a:off x="2006389" y="2632713"/>
        <a:ext cx="1121747" cy="215107"/>
      </dsp:txXfrm>
    </dsp:sp>
    <dsp:sp modelId="{BB076D19-88CC-4CA8-BD47-8576CA9DE97D}">
      <dsp:nvSpPr>
        <dsp:cNvPr id="0" name=""/>
        <dsp:cNvSpPr/>
      </dsp:nvSpPr>
      <dsp:spPr>
        <a:xfrm>
          <a:off x="3429287" y="2130795"/>
          <a:ext cx="1246385" cy="645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9106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 smtClean="0"/>
            <a:t>Sealskin</a:t>
          </a:r>
          <a:endParaRPr lang="nl-NL" sz="2000" kern="1200" dirty="0"/>
        </a:p>
      </dsp:txBody>
      <dsp:txXfrm>
        <a:off x="3429287" y="2130795"/>
        <a:ext cx="1246385" cy="645323"/>
      </dsp:txXfrm>
    </dsp:sp>
    <dsp:sp modelId="{89871DD4-285C-4D6B-BD5F-EB0E21A91C32}">
      <dsp:nvSpPr>
        <dsp:cNvPr id="0" name=""/>
        <dsp:cNvSpPr/>
      </dsp:nvSpPr>
      <dsp:spPr>
        <a:xfrm>
          <a:off x="3678564" y="2632713"/>
          <a:ext cx="1121747" cy="2151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900" kern="1200" dirty="0" smtClean="0"/>
            <a:t>Shower </a:t>
          </a:r>
          <a:r>
            <a:rPr lang="nl-NL" sz="900" kern="1200" dirty="0" err="1" smtClean="0"/>
            <a:t>Enclosures</a:t>
          </a:r>
          <a:endParaRPr lang="nl-NL" sz="900" kern="1200" dirty="0"/>
        </a:p>
      </dsp:txBody>
      <dsp:txXfrm>
        <a:off x="3678564" y="2632713"/>
        <a:ext cx="1121747" cy="215107"/>
      </dsp:txXfrm>
    </dsp:sp>
    <dsp:sp modelId="{7CC23879-CDCC-481B-87C8-7545A59069DD}">
      <dsp:nvSpPr>
        <dsp:cNvPr id="0" name=""/>
        <dsp:cNvSpPr/>
      </dsp:nvSpPr>
      <dsp:spPr>
        <a:xfrm>
          <a:off x="5101463" y="2130795"/>
          <a:ext cx="1246385" cy="645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9106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 smtClean="0"/>
            <a:t>DPI</a:t>
          </a:r>
          <a:endParaRPr lang="nl-NL" sz="2000" kern="1200" dirty="0"/>
        </a:p>
      </dsp:txBody>
      <dsp:txXfrm>
        <a:off x="5101463" y="2130795"/>
        <a:ext cx="1246385" cy="645323"/>
      </dsp:txXfrm>
    </dsp:sp>
    <dsp:sp modelId="{876A678B-739C-4312-9A22-914AC670ACCE}">
      <dsp:nvSpPr>
        <dsp:cNvPr id="0" name=""/>
        <dsp:cNvSpPr/>
      </dsp:nvSpPr>
      <dsp:spPr>
        <a:xfrm>
          <a:off x="5350740" y="2632713"/>
          <a:ext cx="1121747" cy="2151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000" kern="1200" dirty="0" err="1" smtClean="0"/>
            <a:t>Injection</a:t>
          </a:r>
          <a:r>
            <a:rPr lang="nl-NL" sz="1000" kern="1200" dirty="0" smtClean="0"/>
            <a:t> Moulding</a:t>
          </a:r>
          <a:endParaRPr lang="nl-NL" sz="1000" kern="1200" dirty="0"/>
        </a:p>
      </dsp:txBody>
      <dsp:txXfrm>
        <a:off x="5350740" y="2632713"/>
        <a:ext cx="1121747" cy="215107"/>
      </dsp:txXfrm>
    </dsp:sp>
    <dsp:sp modelId="{6B55A89C-959B-4721-9A60-A7C9E60C2635}">
      <dsp:nvSpPr>
        <dsp:cNvPr id="0" name=""/>
        <dsp:cNvSpPr/>
      </dsp:nvSpPr>
      <dsp:spPr>
        <a:xfrm>
          <a:off x="6773638" y="2130795"/>
          <a:ext cx="1246385" cy="645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9106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 err="1" smtClean="0"/>
            <a:t>Impey</a:t>
          </a:r>
          <a:endParaRPr lang="nl-NL" sz="2000" kern="1200" dirty="0"/>
        </a:p>
      </dsp:txBody>
      <dsp:txXfrm>
        <a:off x="6773638" y="2130795"/>
        <a:ext cx="1246385" cy="645323"/>
      </dsp:txXfrm>
    </dsp:sp>
    <dsp:sp modelId="{F41F5AC8-8361-43F5-ABAA-0BE5EEAE0619}">
      <dsp:nvSpPr>
        <dsp:cNvPr id="0" name=""/>
        <dsp:cNvSpPr/>
      </dsp:nvSpPr>
      <dsp:spPr>
        <a:xfrm>
          <a:off x="7022915" y="2632713"/>
          <a:ext cx="1121747" cy="2151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900" kern="1200" dirty="0" err="1" smtClean="0"/>
            <a:t>Wetroom</a:t>
          </a:r>
          <a:r>
            <a:rPr lang="nl-NL" sz="900" kern="1200" dirty="0" smtClean="0"/>
            <a:t> specialist</a:t>
          </a:r>
          <a:endParaRPr lang="nl-NL" sz="900" kern="1200" dirty="0"/>
        </a:p>
      </dsp:txBody>
      <dsp:txXfrm>
        <a:off x="7022915" y="2632713"/>
        <a:ext cx="1121747" cy="215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BBDF4-1E8B-4D69-ACDB-DE3488539AA9}">
      <dsp:nvSpPr>
        <dsp:cNvPr id="0" name=""/>
        <dsp:cNvSpPr/>
      </dsp:nvSpPr>
      <dsp:spPr>
        <a:xfrm>
          <a:off x="3681984" y="2763519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300" kern="1200" dirty="0" err="1" smtClean="0">
              <a:solidFill>
                <a:schemeClr val="bg1">
                  <a:lumMod val="50000"/>
                </a:schemeClr>
              </a:solidFill>
            </a:rPr>
            <a:t>Projects</a:t>
          </a:r>
          <a:endParaRPr lang="nl-NL" sz="1300" kern="1200" dirty="0">
            <a:solidFill>
              <a:schemeClr val="bg1">
                <a:lumMod val="50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300" kern="1200" dirty="0" smtClean="0">
              <a:solidFill>
                <a:schemeClr val="bg1">
                  <a:lumMod val="50000"/>
                </a:schemeClr>
              </a:solidFill>
            </a:rPr>
            <a:t>High end</a:t>
          </a:r>
          <a:endParaRPr lang="nl-NL" sz="1300" kern="1200" dirty="0">
            <a:solidFill>
              <a:schemeClr val="bg1">
                <a:lumMod val="50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300" kern="1200" dirty="0" smtClean="0">
              <a:solidFill>
                <a:schemeClr val="bg1">
                  <a:lumMod val="50000"/>
                </a:schemeClr>
              </a:solidFill>
            </a:rPr>
            <a:t>Retail</a:t>
          </a:r>
          <a:endParaRPr lang="nl-NL" sz="1300" kern="1200" dirty="0">
            <a:solidFill>
              <a:schemeClr val="bg1">
                <a:lumMod val="50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300" kern="1200" dirty="0" smtClean="0">
              <a:solidFill>
                <a:schemeClr val="bg1">
                  <a:lumMod val="50000"/>
                </a:schemeClr>
              </a:solidFill>
            </a:rPr>
            <a:t>Wholesale</a:t>
          </a:r>
          <a:endParaRPr lang="nl-NL" sz="13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312835" y="3117206"/>
        <a:ext cx="1348197" cy="918226"/>
      </dsp:txXfrm>
    </dsp:sp>
    <dsp:sp modelId="{17D4D422-56A5-416A-8EA5-4A844AC14B8A}">
      <dsp:nvSpPr>
        <dsp:cNvPr id="0" name=""/>
        <dsp:cNvSpPr/>
      </dsp:nvSpPr>
      <dsp:spPr>
        <a:xfrm>
          <a:off x="383713" y="2747667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300" kern="1200" dirty="0" err="1" smtClean="0">
              <a:solidFill>
                <a:schemeClr val="bg1">
                  <a:lumMod val="50000"/>
                </a:schemeClr>
              </a:solidFill>
            </a:rPr>
            <a:t>Projects</a:t>
          </a:r>
          <a:endParaRPr lang="nl-NL" sz="1300" kern="1200" dirty="0">
            <a:solidFill>
              <a:schemeClr val="bg1">
                <a:lumMod val="50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300" kern="1200" dirty="0" smtClean="0">
              <a:solidFill>
                <a:schemeClr val="bg1">
                  <a:lumMod val="50000"/>
                </a:schemeClr>
              </a:solidFill>
            </a:rPr>
            <a:t>Retail</a:t>
          </a:r>
          <a:endParaRPr lang="nl-NL" sz="1300" kern="1200" dirty="0">
            <a:solidFill>
              <a:schemeClr val="bg1">
                <a:lumMod val="50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300" kern="1200" dirty="0" smtClean="0">
              <a:solidFill>
                <a:schemeClr val="bg1">
                  <a:lumMod val="50000"/>
                </a:schemeClr>
              </a:solidFill>
            </a:rPr>
            <a:t>Wholesale</a:t>
          </a:r>
          <a:endParaRPr lang="nl-NL" sz="1300" kern="1200" dirty="0">
            <a:solidFill>
              <a:schemeClr val="bg1">
                <a:lumMod val="50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13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12280" y="3101354"/>
        <a:ext cx="1348197" cy="918226"/>
      </dsp:txXfrm>
    </dsp:sp>
    <dsp:sp modelId="{C6729690-A922-485E-8642-AE8D4A1B5DD8}">
      <dsp:nvSpPr>
        <dsp:cNvPr id="0" name=""/>
        <dsp:cNvSpPr/>
      </dsp:nvSpPr>
      <dsp:spPr>
        <a:xfrm>
          <a:off x="3676643" y="0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1200" kern="1200" dirty="0">
            <a:solidFill>
              <a:schemeClr val="bg1">
                <a:lumMod val="50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200" kern="1200" dirty="0" err="1" smtClean="0">
              <a:solidFill>
                <a:schemeClr val="bg1">
                  <a:lumMod val="50000"/>
                </a:schemeClr>
              </a:solidFill>
            </a:rPr>
            <a:t>Projects</a:t>
          </a:r>
          <a:endParaRPr lang="nl-NL" sz="1200" kern="1200" dirty="0">
            <a:solidFill>
              <a:schemeClr val="bg1">
                <a:lumMod val="50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200" kern="1200" dirty="0" smtClean="0">
              <a:solidFill>
                <a:schemeClr val="bg1">
                  <a:lumMod val="50000"/>
                </a:schemeClr>
              </a:solidFill>
            </a:rPr>
            <a:t>Retail</a:t>
          </a:r>
          <a:endParaRPr lang="nl-NL" sz="1200" kern="1200" dirty="0">
            <a:solidFill>
              <a:schemeClr val="bg1">
                <a:lumMod val="50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200" kern="1200" dirty="0" smtClean="0">
              <a:solidFill>
                <a:schemeClr val="bg1">
                  <a:lumMod val="50000"/>
                </a:schemeClr>
              </a:solidFill>
            </a:rPr>
            <a:t>Wholesale</a:t>
          </a:r>
          <a:endParaRPr lang="nl-NL" sz="1200" kern="1200" dirty="0">
            <a:solidFill>
              <a:schemeClr val="bg1">
                <a:lumMod val="50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200" kern="1200" dirty="0" err="1" smtClean="0">
              <a:solidFill>
                <a:schemeClr val="bg1">
                  <a:lumMod val="50000"/>
                </a:schemeClr>
              </a:solidFill>
            </a:rPr>
            <a:t>Middle</a:t>
          </a:r>
          <a:endParaRPr lang="nl-NL" sz="12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307495" y="28567"/>
        <a:ext cx="1348197" cy="918226"/>
      </dsp:txXfrm>
    </dsp:sp>
    <dsp:sp modelId="{D8899BB4-6B0A-43D3-BA60-8352D43F3845}">
      <dsp:nvSpPr>
        <dsp:cNvPr id="0" name=""/>
        <dsp:cNvSpPr/>
      </dsp:nvSpPr>
      <dsp:spPr>
        <a:xfrm>
          <a:off x="406400" y="0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1000" kern="1200" dirty="0">
            <a:solidFill>
              <a:schemeClr val="bg1">
                <a:lumMod val="50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200" kern="1200" dirty="0" err="1" smtClean="0">
              <a:solidFill>
                <a:schemeClr val="bg1">
                  <a:lumMod val="50000"/>
                </a:schemeClr>
              </a:solidFill>
            </a:rPr>
            <a:t>Projects</a:t>
          </a:r>
          <a:endParaRPr lang="nl-NL" sz="1200" kern="1200" dirty="0">
            <a:solidFill>
              <a:schemeClr val="bg1">
                <a:lumMod val="50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200" kern="1200" dirty="0" smtClean="0">
              <a:solidFill>
                <a:schemeClr val="bg1">
                  <a:lumMod val="50000"/>
                </a:schemeClr>
              </a:solidFill>
            </a:rPr>
            <a:t>Retail</a:t>
          </a:r>
          <a:endParaRPr lang="nl-NL" sz="1200" kern="1200" dirty="0">
            <a:solidFill>
              <a:schemeClr val="bg1">
                <a:lumMod val="50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200" kern="1200" dirty="0" smtClean="0">
              <a:solidFill>
                <a:schemeClr val="bg1">
                  <a:lumMod val="50000"/>
                </a:schemeClr>
              </a:solidFill>
            </a:rPr>
            <a:t>Wholesale</a:t>
          </a:r>
          <a:endParaRPr lang="nl-NL" sz="1200" kern="1200" dirty="0">
            <a:solidFill>
              <a:schemeClr val="bg1">
                <a:lumMod val="50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200" kern="1200" dirty="0" smtClean="0">
              <a:solidFill>
                <a:schemeClr val="bg1">
                  <a:lumMod val="50000"/>
                </a:schemeClr>
              </a:solidFill>
            </a:rPr>
            <a:t>Basic</a:t>
          </a:r>
          <a:endParaRPr lang="nl-NL" sz="12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34967" y="28567"/>
        <a:ext cx="1348197" cy="918226"/>
      </dsp:txXfrm>
    </dsp:sp>
    <dsp:sp modelId="{7ECEFE75-7B79-477D-AB9F-A760FD06E503}">
      <dsp:nvSpPr>
        <dsp:cNvPr id="0" name=""/>
        <dsp:cNvSpPr/>
      </dsp:nvSpPr>
      <dsp:spPr>
        <a:xfrm>
          <a:off x="1312510" y="271663"/>
          <a:ext cx="1759712" cy="1759712"/>
        </a:xfrm>
        <a:prstGeom prst="pieWedge">
          <a:avLst/>
        </a:prstGeom>
        <a:solidFill>
          <a:srgbClr val="DCC2C6"/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smtClean="0">
              <a:solidFill>
                <a:schemeClr val="tx1"/>
              </a:solidFill>
            </a:rPr>
            <a:t>Standard/Hotel </a:t>
          </a:r>
          <a:endParaRPr lang="nl-NL" sz="1200" kern="1200" dirty="0" smtClean="0">
            <a:solidFill>
              <a:schemeClr val="tx1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err="1" smtClean="0">
              <a:solidFill>
                <a:schemeClr val="tx1"/>
              </a:solidFill>
            </a:rPr>
            <a:t>Thessa</a:t>
          </a:r>
          <a:r>
            <a:rPr lang="nl-NL" sz="1200" kern="1200" dirty="0" smtClean="0">
              <a:solidFill>
                <a:schemeClr val="tx1"/>
              </a:solidFill>
            </a:rPr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err="1" smtClean="0">
              <a:solidFill>
                <a:schemeClr val="tx1"/>
              </a:solidFill>
            </a:rPr>
            <a:t>Bloq</a:t>
          </a:r>
          <a:endParaRPr lang="nl-NL" sz="1200" kern="1200" dirty="0" smtClean="0">
            <a:solidFill>
              <a:schemeClr val="tx1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smtClean="0">
              <a:solidFill>
                <a:schemeClr val="tx1"/>
              </a:solidFill>
            </a:rPr>
            <a:t>Luna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smtClean="0">
              <a:solidFill>
                <a:schemeClr val="tx1"/>
              </a:solidFill>
            </a:rPr>
            <a:t>Basket</a:t>
          </a:r>
          <a:endParaRPr lang="nl-NL" sz="1200" kern="1200" dirty="0">
            <a:solidFill>
              <a:schemeClr val="tx1"/>
            </a:solidFill>
          </a:endParaRPr>
        </a:p>
      </dsp:txBody>
      <dsp:txXfrm>
        <a:off x="1827918" y="787071"/>
        <a:ext cx="1244304" cy="1244304"/>
      </dsp:txXfrm>
    </dsp:sp>
    <dsp:sp modelId="{2C8A4906-F80A-488D-9EC5-B8A22FB7CF31}">
      <dsp:nvSpPr>
        <dsp:cNvPr id="0" name=""/>
        <dsp:cNvSpPr/>
      </dsp:nvSpPr>
      <dsp:spPr>
        <a:xfrm rot="5400000">
          <a:off x="3079595" y="276872"/>
          <a:ext cx="1759712" cy="1759712"/>
        </a:xfrm>
        <a:prstGeom prst="pieWedge">
          <a:avLst/>
        </a:prstGeom>
        <a:solidFill>
          <a:srgbClr val="E1C9D2"/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err="1" smtClean="0">
              <a:solidFill>
                <a:schemeClr val="tx1"/>
              </a:solidFill>
            </a:rPr>
            <a:t>Wynk</a:t>
          </a:r>
          <a:r>
            <a:rPr lang="nl-NL" sz="1200" kern="1200" dirty="0" smtClean="0">
              <a:solidFill>
                <a:schemeClr val="tx1"/>
              </a:solidFill>
            </a:rPr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err="1" smtClean="0">
              <a:solidFill>
                <a:schemeClr val="tx1"/>
              </a:solidFill>
            </a:rPr>
            <a:t>Nexx</a:t>
          </a:r>
          <a:r>
            <a:rPr lang="nl-NL" sz="1200" kern="1200" dirty="0" smtClean="0">
              <a:solidFill>
                <a:schemeClr val="tx1"/>
              </a:solidFill>
            </a:rPr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err="1" smtClean="0">
              <a:solidFill>
                <a:schemeClr val="tx1"/>
              </a:solidFill>
            </a:rPr>
            <a:t>Nemox</a:t>
          </a:r>
          <a:r>
            <a:rPr lang="nl-NL" sz="1200" kern="1200" dirty="0" smtClean="0">
              <a:solidFill>
                <a:schemeClr val="tx1"/>
              </a:solidFill>
            </a:rPr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err="1" smtClean="0">
              <a:solidFill>
                <a:schemeClr val="tx1"/>
              </a:solidFill>
            </a:rPr>
            <a:t>Nelio</a:t>
          </a:r>
          <a:endParaRPr lang="nl-NL" sz="1200" kern="1200" dirty="0" smtClean="0">
            <a:solidFill>
              <a:schemeClr val="tx1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smtClean="0">
              <a:solidFill>
                <a:schemeClr val="tx1"/>
              </a:solidFill>
            </a:rPr>
            <a:t>Tone </a:t>
          </a:r>
          <a:r>
            <a:rPr lang="nl-NL" sz="1200" kern="1200" dirty="0" err="1" smtClean="0">
              <a:solidFill>
                <a:schemeClr val="tx1"/>
              </a:solidFill>
            </a:rPr>
            <a:t>Chrome</a:t>
          </a:r>
          <a:endParaRPr lang="nl-NL" sz="1200" kern="1200" dirty="0" smtClean="0">
            <a:solidFill>
              <a:schemeClr val="tx1"/>
            </a:solidFill>
          </a:endParaRPr>
        </a:p>
      </dsp:txBody>
      <dsp:txXfrm rot="-5400000">
        <a:off x="3079595" y="792280"/>
        <a:ext cx="1244304" cy="1244304"/>
      </dsp:txXfrm>
    </dsp:sp>
    <dsp:sp modelId="{A059DBFA-DE4A-4110-BADB-7B08E2D2AFBF}">
      <dsp:nvSpPr>
        <dsp:cNvPr id="0" name=""/>
        <dsp:cNvSpPr/>
      </dsp:nvSpPr>
      <dsp:spPr>
        <a:xfrm rot="10800000">
          <a:off x="3070532" y="2016927"/>
          <a:ext cx="1759712" cy="1759712"/>
        </a:xfrm>
        <a:prstGeom prst="pieWedge">
          <a:avLst/>
        </a:prstGeom>
        <a:solidFill>
          <a:srgbClr val="E2DEE1"/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smtClean="0">
              <a:solidFill>
                <a:schemeClr val="tx1"/>
              </a:solidFill>
            </a:rPr>
            <a:t>Modern Art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smtClean="0">
              <a:solidFill>
                <a:schemeClr val="tx1"/>
              </a:solidFill>
            </a:rPr>
            <a:t>Tone </a:t>
          </a:r>
          <a:r>
            <a:rPr lang="nl-NL" sz="1200" kern="1200" dirty="0" smtClean="0">
              <a:solidFill>
                <a:schemeClr val="tx1"/>
              </a:solidFill>
            </a:rPr>
            <a:t>Gold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smtClean="0">
              <a:solidFill>
                <a:schemeClr val="tx1"/>
              </a:solidFill>
            </a:rPr>
            <a:t>Haiku</a:t>
          </a:r>
          <a:endParaRPr lang="nl-NL" sz="1200" kern="1200" dirty="0" smtClean="0">
            <a:solidFill>
              <a:schemeClr val="tx1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200" kern="1200" dirty="0">
            <a:solidFill>
              <a:schemeClr val="tx1"/>
            </a:solidFill>
          </a:endParaRPr>
        </a:p>
      </dsp:txBody>
      <dsp:txXfrm rot="10800000">
        <a:off x="3070532" y="2016927"/>
        <a:ext cx="1244304" cy="1244304"/>
      </dsp:txXfrm>
    </dsp:sp>
    <dsp:sp modelId="{C0595C05-E0A5-410B-BFA4-C63E85F82718}">
      <dsp:nvSpPr>
        <dsp:cNvPr id="0" name=""/>
        <dsp:cNvSpPr/>
      </dsp:nvSpPr>
      <dsp:spPr>
        <a:xfrm rot="16200000">
          <a:off x="1310962" y="2027415"/>
          <a:ext cx="1759712" cy="1759712"/>
        </a:xfrm>
        <a:prstGeom prst="pieWedge">
          <a:avLst/>
        </a:prstGeom>
        <a:solidFill>
          <a:srgbClr val="C4C0C2"/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err="1" smtClean="0">
              <a:solidFill>
                <a:schemeClr val="tx1"/>
              </a:solidFill>
            </a:rPr>
            <a:t>Hairdryer</a:t>
          </a:r>
          <a:endParaRPr lang="nl-NL" sz="1200" kern="1200" dirty="0" smtClean="0">
            <a:solidFill>
              <a:schemeClr val="tx1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err="1" smtClean="0">
              <a:solidFill>
                <a:schemeClr val="tx1"/>
              </a:solidFill>
            </a:rPr>
            <a:t>Cosmetic</a:t>
          </a:r>
          <a:r>
            <a:rPr lang="nl-NL" sz="1200" kern="1200" dirty="0" smtClean="0">
              <a:solidFill>
                <a:schemeClr val="tx1"/>
              </a:solidFill>
            </a:rPr>
            <a:t> </a:t>
          </a:r>
          <a:r>
            <a:rPr lang="nl-NL" sz="1200" kern="1200" dirty="0" err="1" smtClean="0">
              <a:solidFill>
                <a:schemeClr val="tx1"/>
              </a:solidFill>
            </a:rPr>
            <a:t>mirrors</a:t>
          </a:r>
          <a:endParaRPr lang="nl-NL" sz="1200" kern="1200" dirty="0" smtClean="0">
            <a:solidFill>
              <a:schemeClr val="tx1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smtClean="0">
              <a:solidFill>
                <a:schemeClr val="tx1"/>
              </a:solidFill>
            </a:rPr>
            <a:t>Public Area</a:t>
          </a:r>
        </a:p>
      </dsp:txBody>
      <dsp:txXfrm rot="5400000">
        <a:off x="1826370" y="2027415"/>
        <a:ext cx="1244304" cy="1244304"/>
      </dsp:txXfrm>
    </dsp:sp>
    <dsp:sp modelId="{448186C3-B464-4606-ACC2-FBB5442B9050}">
      <dsp:nvSpPr>
        <dsp:cNvPr id="0" name=""/>
        <dsp:cNvSpPr/>
      </dsp:nvSpPr>
      <dsp:spPr>
        <a:xfrm rot="16200000" flipH="1" flipV="1">
          <a:off x="1436416" y="91513"/>
          <a:ext cx="45719" cy="45720"/>
        </a:xfrm>
        <a:prstGeom prst="circularArrow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8FED7-2AE8-4391-91A6-911EFB558F65}">
      <dsp:nvSpPr>
        <dsp:cNvPr id="0" name=""/>
        <dsp:cNvSpPr/>
      </dsp:nvSpPr>
      <dsp:spPr>
        <a:xfrm rot="10800000">
          <a:off x="1155492" y="3340673"/>
          <a:ext cx="607568" cy="528320"/>
        </a:xfrm>
        <a:prstGeom prst="circularArrow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78FD2-96AC-4DBF-8B26-A8A610B6E03F}" type="datetimeFigureOut">
              <a:rPr lang="nl-NL" smtClean="0"/>
              <a:t>20-6-2016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FFB7F-4163-42E2-BC5B-EC68BCE98D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6757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altLang="nl-NL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 altLang="nl-NL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altLang="nl-NL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D50B12D-5C75-4FA5-91DA-9B1A5E4038A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9478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smtClean="0"/>
              <a:t>0,7 % quality costs as a % of turnover</a:t>
            </a:r>
          </a:p>
        </p:txBody>
      </p:sp>
      <p:sp>
        <p:nvSpPr>
          <p:cNvPr id="4710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DCB0BFE-4BA5-4F77-A428-37D6E5446F21}" type="slidenum">
              <a:rPr lang="nl-NL" altLang="nl-NL" smtClean="0"/>
              <a:pPr eaLnBrk="1" hangingPunct="1"/>
              <a:t>7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110251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2098-66AC-4714-8695-89099521E1E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smtClean="0"/>
              <a:t>ALSO MILAN 2 WEEKS AGO</a:t>
            </a:r>
          </a:p>
          <a:p>
            <a:r>
              <a:rPr lang="nl-NL" altLang="nl-NL" smtClean="0"/>
              <a:t>THE PICTURE IS MADE BY A DUTCH COMPANY WHICH PRODUCES HUGE PRINTS, LARGER THAN LIFE</a:t>
            </a:r>
          </a:p>
        </p:txBody>
      </p:sp>
      <p:sp>
        <p:nvSpPr>
          <p:cNvPr id="430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6C0A64-F6DF-4C69-A963-9691E0383913}" type="slidenum">
              <a:rPr lang="nl-NL" altLang="nl-NL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nl-NL" altLang="nl-NL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810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0B12D-5C75-4FA5-91DA-9B1A5E4038A1}" type="slidenum">
              <a:rPr lang="nl-NL" altLang="nl-NL" smtClean="0"/>
              <a:pPr/>
              <a:t>12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6367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B213E7-623C-4B42-B766-40C1D47ADC30}" type="slidenum">
              <a:rPr lang="nl-NL" altLang="nl-NL" smtClean="0"/>
              <a:pPr eaLnBrk="1" hangingPunct="1"/>
              <a:t>16</a:t>
            </a:fld>
            <a:endParaRPr lang="nl-NL" altLang="nl-NL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nl-NL" smtClean="0"/>
              <a:t>Marcel Wanders is 100 % Dutch Design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mtClean="0"/>
              <a:t>Project started end of 2009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mtClean="0"/>
              <a:t>MW studio did the basic designs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mtClean="0"/>
              <a:t>GBO &amp; Geesa did the technical development/details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mtClean="0"/>
              <a:t>Next month will be crucial / trip to China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mtClean="0"/>
              <a:t>December we will know if products are available at the ISH  (lost 3 months during the development process) </a:t>
            </a:r>
            <a:endParaRPr lang="nl-NL" altLang="nl-N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0B12D-5C75-4FA5-91DA-9B1A5E4038A1}" type="slidenum">
              <a:rPr lang="nl-NL" altLang="nl-NL" smtClean="0"/>
              <a:pPr/>
              <a:t>46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9344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4663" y="4725988"/>
            <a:ext cx="4608512" cy="720725"/>
          </a:xfrm>
        </p:spPr>
        <p:txBody>
          <a:bodyPr/>
          <a:lstStyle>
            <a:lvl1pPr algn="l"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nl-NL" altLang="nl-NL" noProof="0" smtClean="0"/>
              <a:t>Klik om de stijl te bewerken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4663" y="5518150"/>
            <a:ext cx="4608512" cy="3587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nl-NL" altLang="nl-NL" noProof="0" smtClean="0"/>
              <a:t>Klik om de ondertitelstijl van het model te bewerken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597650"/>
            <a:ext cx="1619250" cy="260350"/>
          </a:xfrm>
        </p:spPr>
        <p:txBody>
          <a:bodyPr/>
          <a:lstStyle>
            <a:lvl1pPr>
              <a:defRPr sz="1000"/>
            </a:lvl1pPr>
          </a:lstStyle>
          <a:p>
            <a:r>
              <a:rPr lang="nl-NL" altLang="nl-NL"/>
              <a:t>A Coram Company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F5B972-9732-4A29-9D8C-0D506FD94BDE}" type="datetime1">
              <a:rPr lang="nl-NL" altLang="nl-NL"/>
              <a:pPr/>
              <a:t>20-6-2016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AE08C-8EFF-48E9-8086-7500D5EC8DB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118760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F7F921-7047-4842-9240-247C8F8F2A3C}" type="datetime1">
              <a:rPr lang="nl-NL" altLang="nl-NL"/>
              <a:pPr/>
              <a:t>20-6-2016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2B15D-1347-44E9-9B73-EA8107DBBB1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243787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9B9DB6-EDB2-44AB-9504-B94AA97C464E}" type="datetime1">
              <a:rPr lang="nl-NL" altLang="nl-NL"/>
              <a:pPr/>
              <a:t>20-6-2016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AD78C-A3B1-4F40-A5D4-EA5DA8BD52C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100470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DCAFDF-92DA-4742-9836-C4F545E16E2C}" type="datetime1">
              <a:rPr lang="nl-NL" altLang="nl-NL"/>
              <a:pPr/>
              <a:t>20-6-2016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9BB5A-CB48-4169-B1AB-E13A0223772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7841514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2188E-1104-4B40-A0F6-904297DF41EF}" type="datetime1">
              <a:rPr lang="nl-NL" altLang="nl-NL"/>
              <a:pPr/>
              <a:t>20-6-2016</a:t>
            </a:fld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3DE27-5B99-4D38-81C0-880896C2352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0040148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501FBA-6D84-444E-AA95-1F391857E1F2}" type="datetime1">
              <a:rPr lang="nl-NL" altLang="nl-NL"/>
              <a:pPr/>
              <a:t>20-6-2016</a:t>
            </a:fld>
            <a:endParaRPr lang="nl-NL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F2570-CEF4-4B95-A820-EA25144D636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4391205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20CAF5-49AA-4586-AC3C-647CDD64BF4B}" type="datetime1">
              <a:rPr lang="nl-NL" altLang="nl-NL"/>
              <a:pPr/>
              <a:t>20-6-2016</a:t>
            </a:fld>
            <a:endParaRPr lang="nl-NL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D833D-F560-405F-92EC-F7078957759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2586564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B61139-0C6D-4F55-B007-D5F9366DA7EA}" type="datetime1">
              <a:rPr lang="nl-NL" altLang="nl-NL"/>
              <a:pPr/>
              <a:t>20-6-2016</a:t>
            </a:fld>
            <a:endParaRPr lang="nl-NL" alt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D1E1C-FA63-404C-8B40-022B17970AC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416967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54ADA3-797D-45F9-B8FF-626FF9B34611}" type="datetime1">
              <a:rPr lang="nl-NL" altLang="nl-NL"/>
              <a:pPr/>
              <a:t>20-6-2016</a:t>
            </a:fld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50E89-C4A9-45BD-AD81-AD3CD4F61CC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2646510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471AA2-BCFC-4F40-A9DA-FB6BB368ADF3}" type="datetime1">
              <a:rPr lang="nl-NL" altLang="nl-NL"/>
              <a:pPr/>
              <a:t>20-6-2016</a:t>
            </a:fld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F0188-F604-4841-AAF8-6E9865538EF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16772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6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444E56"/>
                </a:solidFill>
                <a:latin typeface="+mn-lt"/>
              </a:defRPr>
            </a:lvl1pPr>
          </a:lstStyle>
          <a:p>
            <a:fld id="{2FBAD8AB-791B-4F84-AABF-90E3387FD234}" type="datetime1">
              <a:rPr lang="nl-NL" altLang="nl-NL"/>
              <a:pPr/>
              <a:t>20-6-2016</a:t>
            </a:fld>
            <a:endParaRPr lang="nl-NL" alt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444E56"/>
                </a:solidFill>
                <a:latin typeface="+mn-lt"/>
              </a:defRPr>
            </a:lvl1pPr>
          </a:lstStyle>
          <a:p>
            <a:endParaRPr lang="nl-NL" alt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444E56"/>
                </a:solidFill>
                <a:latin typeface="+mn-lt"/>
              </a:defRPr>
            </a:lvl1pPr>
          </a:lstStyle>
          <a:p>
            <a:fld id="{8B1478A4-4A4F-4898-B6BB-B4376B92DBD8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444E5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444E56"/>
          </a:solidFill>
          <a:latin typeface="Franklin Gothic Boo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444E56"/>
          </a:solidFill>
          <a:latin typeface="Franklin Gothic Boo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444E56"/>
          </a:solidFill>
          <a:latin typeface="Franklin Gothic Boo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444E56"/>
          </a:solidFill>
          <a:latin typeface="Franklin Gothic Boo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444E56"/>
          </a:solidFill>
          <a:latin typeface="Franklin Gothic Boo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444E56"/>
          </a:solidFill>
          <a:latin typeface="Franklin Gothic Boo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444E56"/>
          </a:solidFill>
          <a:latin typeface="Franklin Gothic Boo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444E56"/>
          </a:solidFill>
          <a:latin typeface="Franklin Gothic Boo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444E5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444E5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444E5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444E5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444E5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444E5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444E5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444E5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444E56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2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1.jpeg"/><Relationship Id="rId4" Type="http://schemas.openxmlformats.org/officeDocument/2006/relationships/diagramData" Target="../diagrams/data2.xml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microsoft.com/office/2007/relationships/hdphoto" Target="../media/hdphoto4.wdp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microsoft.com/office/2007/relationships/hdphoto" Target="../media/hdphoto7.wdp"/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12" Type="http://schemas.openxmlformats.org/officeDocument/2006/relationships/image" Target="../media/image89.png"/><Relationship Id="rId17" Type="http://schemas.openxmlformats.org/officeDocument/2006/relationships/image" Target="../media/image92.jpeg"/><Relationship Id="rId2" Type="http://schemas.openxmlformats.org/officeDocument/2006/relationships/image" Target="../media/image81.jpeg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microsoft.com/office/2007/relationships/hdphoto" Target="../media/hdphoto6.wdp"/><Relationship Id="rId5" Type="http://schemas.microsoft.com/office/2007/relationships/hdphoto" Target="../media/hdphoto5.wdp"/><Relationship Id="rId15" Type="http://schemas.openxmlformats.org/officeDocument/2006/relationships/image" Target="../media/image91.pn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87.jpeg"/><Relationship Id="rId1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5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597650"/>
            <a:ext cx="1619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444E5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444E56"/>
                </a:solidFill>
                <a:effectLst/>
                <a:uLnTx/>
                <a:uFillTx/>
                <a:latin typeface="Franklin Gothic Book"/>
              </a:rPr>
              <a:t>A Coram Company</a:t>
            </a: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444E56"/>
              </a:solidFill>
              <a:effectLst/>
              <a:uLnTx/>
              <a:uFillTx/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67171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magazine.designbest.com/globalassets/blocks/places/andaz-hotel/graphic-toilets-hotel-andaz-amsterdam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-27756"/>
            <a:ext cx="4572000" cy="688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7"/>
          <p:cNvSpPr>
            <a:spLocks noChangeArrowheads="1"/>
          </p:cNvSpPr>
          <p:nvPr/>
        </p:nvSpPr>
        <p:spPr bwMode="auto">
          <a:xfrm>
            <a:off x="6300192" y="6138223"/>
            <a:ext cx="26035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 smtClean="0">
                <a:solidFill>
                  <a:srgbClr val="E7E1FF"/>
                </a:solidFill>
                <a:latin typeface="Arial" pitchFamily="34" charset="0"/>
              </a:rPr>
              <a:t>Design </a:t>
            </a:r>
            <a:r>
              <a:rPr lang="nl-NL" altLang="nl-NL" sz="2800" dirty="0" err="1" smtClean="0">
                <a:solidFill>
                  <a:srgbClr val="E7E1FF"/>
                </a:solidFill>
                <a:latin typeface="Arial" pitchFamily="34" charset="0"/>
              </a:rPr>
              <a:t>matters</a:t>
            </a:r>
            <a:endParaRPr lang="nl-NL" altLang="nl-NL" sz="2800" dirty="0">
              <a:solidFill>
                <a:srgbClr val="E7E1FF"/>
              </a:solidFill>
              <a:latin typeface="Arial" pitchFamily="34" charset="0"/>
            </a:endParaRPr>
          </a:p>
        </p:txBody>
      </p:sp>
      <p:graphicFrame>
        <p:nvGraphicFramePr>
          <p:cNvPr id="5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117514"/>
              </p:ext>
            </p:extLst>
          </p:nvPr>
        </p:nvGraphicFramePr>
        <p:xfrm>
          <a:off x="539552" y="620688"/>
          <a:ext cx="3878461" cy="7598061"/>
        </p:xfrm>
        <a:graphic>
          <a:graphicData uri="http://schemas.openxmlformats.org/drawingml/2006/table">
            <a:tbl>
              <a:tblPr/>
              <a:tblGrid>
                <a:gridCol w="3878461"/>
              </a:tblGrid>
              <a:tr h="1105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Franklin Gothic Book" pitchFamily="34" charset="0"/>
                        </a:rPr>
                        <a:t>Design matters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44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r>
                        <a:rPr lang="nl-NL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Cooperation </a:t>
                      </a:r>
                      <a:r>
                        <a:rPr lang="nl-NL" sz="2000" kern="12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nl-NL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top designers!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r>
                        <a:rPr lang="nl-NL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Design </a:t>
                      </a:r>
                      <a:r>
                        <a:rPr lang="nl-NL" sz="2000" kern="12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awards</a:t>
                      </a:r>
                      <a:endParaRPr lang="nl-NL" sz="2000" kern="12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r>
                        <a:rPr lang="nl-NL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Trendy but</a:t>
                      </a:r>
                      <a:r>
                        <a:rPr lang="nl-NL" sz="2000" kern="12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2000" kern="12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timeless</a:t>
                      </a:r>
                      <a:endParaRPr lang="nl-NL" sz="2000" kern="12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Uniqueness and originality in design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r>
                        <a:rPr lang="nl-NL" sz="2000" kern="12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Ease</a:t>
                      </a:r>
                      <a:r>
                        <a:rPr lang="nl-NL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nl-NL" sz="2000" kern="12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use</a:t>
                      </a:r>
                      <a:endParaRPr lang="nl-NL" sz="2000" kern="12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r>
                        <a:rPr lang="nl-NL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Easy </a:t>
                      </a:r>
                      <a:r>
                        <a:rPr lang="nl-NL" sz="2000" kern="12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nl-NL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clean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r>
                        <a:rPr lang="nl-NL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Easy</a:t>
                      </a:r>
                      <a:r>
                        <a:rPr lang="nl-NL" sz="2000" kern="12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2000" kern="1200" baseline="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nl-NL" sz="2000" kern="12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2000" kern="1200" baseline="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install</a:t>
                      </a:r>
                      <a:endParaRPr lang="nl-NL" sz="2000" kern="12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r>
                        <a:rPr lang="nl-NL" sz="2000" kern="12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Ergonomical</a:t>
                      </a:r>
                      <a:r>
                        <a:rPr lang="nl-NL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design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endParaRPr lang="nl-NL" sz="2000" kern="12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endParaRPr lang="en-US" sz="2000" dirty="0" smtClean="0"/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endParaRPr lang="nl-NL" sz="2000" dirty="0" smtClean="0"/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endParaRPr lang="nl-NL" sz="2000" baseline="0" dirty="0" smtClean="0"/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endParaRPr lang="nl-NL" sz="2000" dirty="0" smtClean="0"/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endParaRPr lang="nl-NL" sz="2000" dirty="0" smtClean="0"/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651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611188" y="549275"/>
            <a:ext cx="7772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sz="3600" dirty="0">
              <a:solidFill>
                <a:srgbClr val="4B546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Book" pitchFamily="34" charset="0"/>
            </a:endParaRPr>
          </a:p>
          <a:p>
            <a:pPr>
              <a:defRPr/>
            </a:pPr>
            <a:endParaRPr lang="en-US" sz="3600" dirty="0">
              <a:solidFill>
                <a:srgbClr val="4B546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Book" pitchFamily="34" charset="0"/>
            </a:endParaRPr>
          </a:p>
          <a:p>
            <a:pPr>
              <a:defRPr/>
            </a:pPr>
            <a:r>
              <a:rPr lang="en-US" sz="3600" dirty="0">
                <a:solidFill>
                  <a:srgbClr val="4B54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Design A</a:t>
            </a:r>
            <a:r>
              <a:rPr lang="en-US" sz="3600" dirty="0" smtClean="0">
                <a:solidFill>
                  <a:srgbClr val="4B54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wards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/>
            </a:r>
            <a:b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Franklin Gothic Book" pitchFamily="34" charset="0"/>
            </a:endParaRPr>
          </a:p>
          <a:p>
            <a:pPr>
              <a:defRPr/>
            </a:pP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Franklin Gothic Book" pitchFamily="34" charset="0"/>
            </a:endParaRPr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750476" cy="265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Afbeelding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000" y="4653136"/>
            <a:ext cx="932280" cy="13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55650" y="1284288"/>
            <a:ext cx="7775575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nl-NL" kern="0" dirty="0" smtClean="0">
                <a:solidFill>
                  <a:srgbClr val="EA0000"/>
                </a:solidFill>
                <a:latin typeface="Franklin Gothic Book"/>
              </a:rPr>
              <a:t> </a:t>
            </a:r>
            <a:br>
              <a:rPr lang="en-US" altLang="nl-NL" kern="0" dirty="0" smtClean="0">
                <a:solidFill>
                  <a:srgbClr val="EA0000"/>
                </a:solidFill>
                <a:latin typeface="Franklin Gothic Book"/>
              </a:rPr>
            </a:br>
            <a:r>
              <a:rPr lang="en-US" altLang="nl-NL" kern="0" dirty="0" smtClean="0">
                <a:solidFill>
                  <a:srgbClr val="EA0000"/>
                </a:solidFill>
                <a:latin typeface="Franklin Gothic Book"/>
              </a:rPr>
              <a:t/>
            </a:r>
            <a:br>
              <a:rPr lang="en-US" altLang="nl-NL" kern="0" dirty="0" smtClean="0">
                <a:solidFill>
                  <a:srgbClr val="EA0000"/>
                </a:solidFill>
                <a:latin typeface="Franklin Gothic Book"/>
              </a:rPr>
            </a:br>
            <a:endParaRPr lang="nl-NL" altLang="nl-NL" kern="0" dirty="0" smtClean="0">
              <a:solidFill>
                <a:srgbClr val="EA0000"/>
              </a:solidFill>
              <a:latin typeface="Franklin Gothic Book"/>
            </a:endParaRPr>
          </a:p>
        </p:txBody>
      </p:sp>
      <p:pic>
        <p:nvPicPr>
          <p:cNvPr id="8" name="Afbeelding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317625"/>
            <a:ext cx="17287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M:\Marketing\3. Communicatie\3.9 Grafisch materiaal\Bestanden MyBook\Ambient pictures\Ambient pictures jpg\Haiku\Haiku toilet roll holde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2316731"/>
            <a:ext cx="2517477" cy="378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7" name="Picture 1" descr="M:\Marketing\3. Communicatie\3.9 Grafisch materiaal\Bestanden MyBook\Ambient pictures\Ambient pictures jpg\Tone\Tone hook double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5265" y="469279"/>
            <a:ext cx="2797211" cy="279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3" descr="data:image/png;base64,iVBORw0KGgoAAAANSUhEUgAAAKEAAAE6CAMAAABJWcKwAAAAkFBMVEX+AAD/////wsL/39//1dX+EhL/8/L/wMD/cnL/urr/sbH+IiL/iIn/0M//4eH/0tL/j4//nZ3/aGj/mZn/qan/bW3/yMj/hYX/lZX/9PT/VVX/+vr/6+v/2tr/QkL/rq7+YWH/fHz+MjL/oaH/fn7/XFz+Ly//Pj7/dnb+GRn/Skr/DQ3+KCj/5+f+Pz/+UlJ6l6yBAAALI0lEQVR4nO2deX+iPBDHQa0K3mc9W7xaq/Xp+393DzOZhHC4sg6u7H7m9xdCSL5MhjAJmDhu2eU8G+CmhJAvIeTr7yFcVUqmxjxB2HDKpnWCsPJsoJSqQsiWEPIlhHwJIV9CyJcQ8iWEfAkhX0LIlxDyJYR8CSFfQsjX3YSnw+HjkWBGdxF+jC8qdWfzaL67CM8NN9J8bx15WXcy1JvS4Ukt63BtVDRh4MbVswjdTM3pcDv7sFcw4T5Vwup8g7D+RwmTFgRdykR4/mUZZSBsZBdyKg3hR3YZbqc0hOMrhG6rLISXa4TtshBeA6SXHM8nPF0lrJWE8HCVsFt6wmpJCK81Nrq5eT7h9TtlXBbCzjXCoCyEmyuAS6cshM48u5BdeQjT0SGITFgKQqeXVcawTITOKl2E6WiUg9DpXgUsC6Hjx/JfDqMjNwj72YdvfFpxT3/5LWoWlwP7wA3C7WSYocmpeELH+Xr1atVqZxzEd98gvE+FjtsIoRAKodJXK1PnXIQv2Sd/FUo4zWY45iK80mLfKLKYUZFmLsJnjtsIoRAKoRAKoRAKoRAKoRAKoRD+nYT7+SpD8/fyEN4nIRRCIRRCIRRCIRRCIRRCIRRCIRRCIRRCIfwnCCvZDL/+zmH56zyLJXz1s+T9qKNnL/Pw+E8SPkFCyJcQ8iWEfAkhX0LIlxDyJYR8CSFfQsiXEPIlhHwJIV9CyJcQ8pUkLP/82PNq2bRMEJZXQsiXEPL19xCWv7UpX4vdSxCW76lXE0K2hJAvIeRLCPkSQr6EkC8h5EsI+RJCvoSQLyHkSwj5EkK+hJCvPITDwQjUP/7Ye/dqL2gwUbvOs+lqtap5mxdKMDjY2ey86bTizwL1E04f6DUbDmHaz/sJ312j2j51JkhNJ7Azv/vwE17VmEkwt16UWn39rLZp0rlBuDm5nzA2O3udTBCbGRYJLYaJzlrPczqws1hZhDQRwciNZpXlEpKB4oQwLjpURvb9Gs3ObxHqT+HrOJtszSJ0z0URAsNiUMc0R0O4276hPiinuZrzvtmKE6pLnCrrDxsVm3BcFCHtV7VlCPtWKhhvji1WYgjf8KRmItdwV89kVhyhM4NEA004i5cYd3ZDiJMmplZagYqp6MwKJMRJf1dZhGDDdSZh5HsJws6bNmKRhK+QquWkaxnfsl6sBlATHlPW1YQ1vN5RwYRbSBUQYY3+PQEHJiqDbjtJODbe1pygmv8Zwo2rmsciCbE2j068tcEDpmHvxwmhnaxrs6F03XfVpOV95d6FEu7jhPQXmVf9u5MitBtpcl8XVxmAOW/mahLRx9sw1Ijmcfd+bUOLEI24L5Qw5oftVNqhWh5kaxFiG4qPjiAIFo0EYRst3C6QEKvyy0m3NlqedkVNiI/Do52ZTYh1stgXSAg2wqWFrhFivY2dRHtoWsoUIVRwp1kc4UBb6DphL0mIccPrNUI0YnF+iCHg3ID0M1JjiW2bEF1XI6YJge7CJ4TY5jRSsc3CEL4fAhREW/0GxlxnnMRdBzsqthnhaes9uG/yTqFL4hMu6/pduX6A2a0NNIB+mKhbvUS5WPGhFdy6acJZIYRGa92dsAlhbTVr2ueVyTozxjb3DxGSERmEUT9lWQlSZ2obrs0vyiPWT/m0L2BIhHq5MWVERj8lmPVBr5NYb+zYj4TRaTCedi/d6WBLCTb9/mxhndAcexXPH01e1M/wNNMtgwJmjL7ecyWEfAkhX0LI179EeIBeGm1vw15bk1reFvTgmrq5DcLtrXXAWr7lU3X1hoHVNAe0660IQjxMiP/BNoXN2B02033CNg0z4uN8FWVgLbnQ08/gaEnB7u7KIrW5CdVEpLSgI8bR7xYILV+HK/AtrTRmkUonMZUpfUUYW7Yoe1LT3IT0aTlVLUR5FJlQxKB+gJ1oEdlDstj4ZKv9NKE7zzJjXsJPVw1VUdy/iaDC0AniFhUjVEzZsLlc29NNAGH35eO06UXVD4T91nbYVxxZc1PkJYS6BEoKmL4hLY7RQIi/N+gQhNONANaE4Nr08trG7g1zfUCougefaE69iO8dhHPola8jv4LBVAz+9nQy5g3TdtA6vLD/FdzSjHpFhAfjLxEh1Xj6ps5JGISHfIw0fbUDlr3q0EYdMsdRhWNkBriaFkbP39mECRtSvaQn2M1JWMFK3Uau0tSbVWDyCASicTUO8aFw4DzdE4gIIdk6RYj9CLPK7+8SEg/UbdPswbGPJbjgnvbDDa/ux4FyzaEbNYlt4vr0jRPHCdvR7ffbhK9UvVAurQhdVXmDp/3gnT5W2OSGdVeNgy5d04IjgO4y0nXGCLHyv52E8hGu6aKxb67G+6kTDcWeESQ0z8Jk8KPrEW5bzyJUMiMBMUIcM071VnIRfhj/uxi/ClT9ecp1Olg/I1OepzGGUc3ZLbbuYcUIT9pzfp9w5+r3Hv3Ir5Q5u8pEwHZCV9+agyqZHhClcbjZGKcZ0kuDxwg39/shONWqC8In/Y85c+hQCeBCbWg0VdEYTVTxjOgVgb5TwBcIOk7oW+i/R7hw41J+BXfNCIIcPW7uv7g6IqglzvjWhNjagKm7GYSum/W/hDyEiVEXqgnwmmnTjZre9Y+2zXfyhF2MEFxYXVeMEIsJ7iKE/f6YBD/U+6Ww/lY7XYUwrtTX1gKvXO1U+h20A/UYIcZlfpIQx16qTko5CDcx94AC1aM2vH+XPf2cgkQVfRdBw24aFLAs3rsRYfSGpUtmf2mrNThTd3IuQkgSPS5fjV9RzKxiF1pWGF0UW40Xc8aK3CsixGZ1rwkva/MvGXuYJz8hOlUUKeOK9BjVfLr2ZatCsFhwqF6UgbZYRIhgVb1h1M2wYB5CaAyt3gY2zqrSVZhv7SbLRa4aWaytbE63cFtftbX0ee/u0bmd5zWO1u9Dw/MqGB7MvFA6cmmGuz10hlMlPMPOYRwegSgiTEFL+H6Fm42NyjyU/94PsvFyET5bQsiXEPIlhHz9K4Sn9tj3dvFvejZj770f6/e0FouFfnAdFkaH1sMJffNKb2f2jWiPHyUb2ilcS8mvlYontArTo3Neag992zdIn3PtdViBhPB4X9Ea6uoxvIHNlYf7+rGMsggfb8P1GsvA94OqU1on41X0njf6SMQm9JwvpfPDCbX3Yz3CDxwcOBMImAhDxXkvTuhnZPUgQkMKCWAEGroUaoir4qq4ugF9kenTCb8gwYJOUiOa0CfA4aplVb0TJ0KIxG+sZPUIwkBX7tzVb9ShvjHgPlFeg+hi/OHxeGOt+aIJoYnBMD4a0MJOjF6EOkGoxLbkbxBid26vi6fbBzb1g8Ui/DCE7jyzf/QQwqr2ue8EoX7HYBFuYWaIrnoWpYdiHkToG67WbRt+q77XG2Y/Smb1GEJ8EKtycaJudQ9ghevIwCI0WrtZY9OPIMQBBv2ZF9SeGoe235JlElojnI8lxC96TGQDz2M15A8fv5rufhYhegTrsZeP8D3uTvpJokY8zHukLMI3lztPey5CHNiN/lWhP151VNhjPvHLItz9CT88QzNTt19n4egSVDN+4fxl56XbQ9qFCZLUhRPiXdyZdnq9Wq22xmcEBrCz7Wv8DIvw6E5n+/1MvdllAeYhpI/vSCqmXkY7vmJ5GcJIh3SWBROOXFuKcKsj1qVV+2Axut83Jv2KGzzkIDx2ppZ0kzO4wDh2bLGC8XTaoXHDt8oKzDyfHh2uOP3lG73MF14vVOtf6dE/U0LIlxDyJYR8CSFfQsiXEPIlhHwJIV9CyJcQ8iWEfAkhX0LIV5Kw/PNjrxqVcqlRTxCWV0LIlxDyJYR8/Q9/ONUOUVYaRwAAAABJRU5ErkJggg=="/>
          <p:cNvSpPr>
            <a:spLocks noChangeAspect="1" noChangeArrowheads="1"/>
          </p:cNvSpPr>
          <p:nvPr/>
        </p:nvSpPr>
        <p:spPr bwMode="auto">
          <a:xfrm>
            <a:off x="155575" y="-2827338"/>
            <a:ext cx="30194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0181" name="Picture 5" descr="http://www.electroluxgroup.com/en/wp-content/uploads/sites/2/2015/02/iF-2015-Logotype-portrait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531413"/>
            <a:ext cx="898032" cy="175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153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Local</a:t>
            </a:r>
            <a:r>
              <a:rPr lang="nl-NL" dirty="0" smtClean="0"/>
              <a:t> designers</a:t>
            </a:r>
            <a:endParaRPr lang="nl-NL" dirty="0"/>
          </a:p>
        </p:txBody>
      </p:sp>
      <p:grpSp>
        <p:nvGrpSpPr>
          <p:cNvPr id="7" name="Groep 6"/>
          <p:cNvGrpSpPr/>
          <p:nvPr/>
        </p:nvGrpSpPr>
        <p:grpSpPr>
          <a:xfrm>
            <a:off x="271669" y="1599632"/>
            <a:ext cx="2097846" cy="3170608"/>
            <a:chOff x="457201" y="1417638"/>
            <a:chExt cx="2604053" cy="3935672"/>
          </a:xfrm>
        </p:grpSpPr>
        <p:pic>
          <p:nvPicPr>
            <p:cNvPr id="5122" name="Picture 2" descr="http://www.nederlandsdesign.com/wp-content/uploads/2011/03/Marcel-Wander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1417638"/>
              <a:ext cx="2604052" cy="3477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kstvak 3"/>
            <p:cNvSpPr txBox="1"/>
            <p:nvPr/>
          </p:nvSpPr>
          <p:spPr>
            <a:xfrm>
              <a:off x="457201" y="4894859"/>
              <a:ext cx="2604053" cy="458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smtClean="0"/>
                <a:t>Marcel Wanders</a:t>
              </a:r>
              <a:endParaRPr lang="nl-NL" dirty="0"/>
            </a:p>
          </p:txBody>
        </p:sp>
      </p:grpSp>
      <p:grpSp>
        <p:nvGrpSpPr>
          <p:cNvPr id="6" name="Groep 5"/>
          <p:cNvGrpSpPr/>
          <p:nvPr/>
        </p:nvGrpSpPr>
        <p:grpSpPr>
          <a:xfrm>
            <a:off x="2015709" y="4112502"/>
            <a:ext cx="3203023" cy="2420449"/>
            <a:chOff x="4668768" y="1600200"/>
            <a:chExt cx="4018032" cy="3036332"/>
          </a:xfrm>
        </p:grpSpPr>
        <p:pic>
          <p:nvPicPr>
            <p:cNvPr id="5124" name="Picture 4" descr="http://www.scandium.cz/t/420x280/uploads/designer/20110328-bronwasser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8768" y="1600200"/>
              <a:ext cx="4000500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kstvak 4"/>
            <p:cNvSpPr txBox="1"/>
            <p:nvPr/>
          </p:nvSpPr>
          <p:spPr>
            <a:xfrm>
              <a:off x="4668768" y="4267200"/>
              <a:ext cx="401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smtClean="0"/>
                <a:t>Robert Bronwasser</a:t>
              </a:r>
              <a:endParaRPr lang="nl-NL" dirty="0"/>
            </a:p>
          </p:txBody>
        </p:sp>
      </p:grpSp>
      <p:grpSp>
        <p:nvGrpSpPr>
          <p:cNvPr id="9" name="Groep 8"/>
          <p:cNvGrpSpPr/>
          <p:nvPr/>
        </p:nvGrpSpPr>
        <p:grpSpPr>
          <a:xfrm>
            <a:off x="2369515" y="1536512"/>
            <a:ext cx="2904850" cy="2332407"/>
            <a:chOff x="3005620" y="1653081"/>
            <a:chExt cx="3176550" cy="2519268"/>
          </a:xfrm>
        </p:grpSpPr>
        <p:pic>
          <p:nvPicPr>
            <p:cNvPr id="5126" name="Picture 6" descr="http://www.aanmelder.nl/en/doc/f2e212af54b75bc19e3337793a21f802?forcedownload=Tru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620" y="1653081"/>
              <a:ext cx="3176550" cy="2120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kstvak 7"/>
            <p:cNvSpPr txBox="1"/>
            <p:nvPr/>
          </p:nvSpPr>
          <p:spPr>
            <a:xfrm>
              <a:off x="3005620" y="3773428"/>
              <a:ext cx="3176550" cy="398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smtClean="0"/>
                <a:t>NPK | Design (Eng/</a:t>
              </a:r>
              <a:r>
                <a:rPr lang="nl-NL" dirty="0" err="1" smtClean="0"/>
                <a:t>Dsgn</a:t>
              </a:r>
              <a:r>
                <a:rPr lang="nl-NL" dirty="0" smtClean="0"/>
                <a:t>)</a:t>
              </a:r>
              <a:endParaRPr lang="nl-NL" dirty="0"/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5895102" y="2501106"/>
            <a:ext cx="2339698" cy="2709029"/>
            <a:chOff x="2249418" y="4098471"/>
            <a:chExt cx="2581689" cy="2989220"/>
          </a:xfrm>
        </p:grpSpPr>
        <p:pic>
          <p:nvPicPr>
            <p:cNvPr id="5128" name="Picture 8" descr="http://www.fashionscene.nl/ckfinder/userfiles/images/Fashionscene/g2b/sys/headlines/1360397537494f6cbb2ad5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418" y="4098471"/>
              <a:ext cx="2581689" cy="2581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kstvak 9"/>
            <p:cNvSpPr txBox="1"/>
            <p:nvPr/>
          </p:nvSpPr>
          <p:spPr>
            <a:xfrm>
              <a:off x="2249418" y="6680160"/>
              <a:ext cx="2581689" cy="407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smtClean="0"/>
                <a:t>3.11 (MA)</a:t>
              </a:r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518004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3" name="Picture 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44" y="1916309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3888734" y="3778306"/>
            <a:ext cx="20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/>
              <a:t>Tillberg</a:t>
            </a:r>
            <a:r>
              <a:rPr lang="nl-NL" dirty="0"/>
              <a:t> Design AB</a:t>
            </a:r>
          </a:p>
        </p:txBody>
      </p:sp>
      <p:pic>
        <p:nvPicPr>
          <p:cNvPr id="4115" name="Picture 19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559" y="1747319"/>
            <a:ext cx="1567337" cy="157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45" y="2764715"/>
            <a:ext cx="1775783" cy="83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727205"/>
            <a:ext cx="18478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895693"/>
            <a:ext cx="2095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56" y="4146305"/>
            <a:ext cx="14382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44" y="5095569"/>
            <a:ext cx="15906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371" y="5263200"/>
            <a:ext cx="2486429" cy="3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18" y="4784336"/>
            <a:ext cx="957727" cy="95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International designers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025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Afbeelding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 bwMode="auto">
          <a:xfrm>
            <a:off x="4572000" y="1"/>
            <a:ext cx="45593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7"/>
          <a:stretch/>
        </p:blipFill>
        <p:spPr>
          <a:xfrm>
            <a:off x="4572000" y="3429000"/>
            <a:ext cx="4584700" cy="3429000"/>
          </a:xfrm>
        </p:spPr>
      </p:pic>
      <p:sp>
        <p:nvSpPr>
          <p:cNvPr id="4" name="Rechthoek 7"/>
          <p:cNvSpPr>
            <a:spLocks noChangeArrowheads="1"/>
          </p:cNvSpPr>
          <p:nvPr/>
        </p:nvSpPr>
        <p:spPr bwMode="auto">
          <a:xfrm>
            <a:off x="5740743" y="6195373"/>
            <a:ext cx="3042821" cy="5232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softEdge rad="203200"/>
          </a:effectLst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 err="1" smtClean="0">
                <a:solidFill>
                  <a:srgbClr val="E7E1FF"/>
                </a:solidFill>
                <a:latin typeface="Arial" pitchFamily="34" charset="0"/>
              </a:rPr>
              <a:t>Customers</a:t>
            </a:r>
            <a:r>
              <a:rPr lang="nl-NL" altLang="nl-NL" sz="2800" dirty="0" smtClean="0">
                <a:solidFill>
                  <a:srgbClr val="E7E1FF"/>
                </a:solidFill>
                <a:latin typeface="Arial" pitchFamily="34" charset="0"/>
              </a:rPr>
              <a:t> matter</a:t>
            </a:r>
            <a:endParaRPr lang="nl-NL" altLang="nl-NL" sz="2800" dirty="0">
              <a:solidFill>
                <a:srgbClr val="E7E1FF"/>
              </a:solidFill>
              <a:latin typeface="Arial" pitchFamily="34" charset="0"/>
            </a:endParaRPr>
          </a:p>
        </p:txBody>
      </p:sp>
      <p:graphicFrame>
        <p:nvGraphicFramePr>
          <p:cNvPr id="5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836884"/>
              </p:ext>
            </p:extLst>
          </p:nvPr>
        </p:nvGraphicFramePr>
        <p:xfrm>
          <a:off x="539552" y="620688"/>
          <a:ext cx="3878461" cy="7476141"/>
        </p:xfrm>
        <a:graphic>
          <a:graphicData uri="http://schemas.openxmlformats.org/drawingml/2006/table">
            <a:tbl>
              <a:tblPr/>
              <a:tblGrid>
                <a:gridCol w="3878461"/>
              </a:tblGrid>
              <a:tr h="1105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Franklin Gothic Book" pitchFamily="34" charset="0"/>
                        </a:rPr>
                        <a:t>Customers matter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44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</a:pPr>
                      <a:r>
                        <a:rPr lang="nl-NL" altLang="nl-NL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Retail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</a:pPr>
                      <a:r>
                        <a:rPr lang="nl-NL" altLang="nl-NL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Hotel &amp; Cruise </a:t>
                      </a:r>
                      <a:r>
                        <a:rPr lang="nl-NL" altLang="nl-NL" sz="20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industry</a:t>
                      </a:r>
                      <a:endParaRPr lang="nl-NL" altLang="nl-NL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</a:pPr>
                      <a:r>
                        <a:rPr lang="nl-NL" altLang="nl-NL" sz="20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Housing</a:t>
                      </a:r>
                      <a:r>
                        <a:rPr lang="nl-NL" altLang="nl-NL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altLang="nl-NL" sz="20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projects</a:t>
                      </a:r>
                      <a:endParaRPr lang="nl-NL" altLang="nl-NL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</a:pPr>
                      <a:r>
                        <a:rPr lang="nl-NL" altLang="nl-NL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Preferred </a:t>
                      </a:r>
                      <a:r>
                        <a:rPr lang="nl-NL" altLang="nl-NL" sz="20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supplier</a:t>
                      </a:r>
                      <a:r>
                        <a:rPr lang="nl-NL" altLang="nl-NL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nl-NL" altLang="nl-NL" sz="20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several</a:t>
                      </a:r>
                      <a:r>
                        <a:rPr lang="nl-NL" altLang="nl-NL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hotel groups (</a:t>
                      </a:r>
                      <a:r>
                        <a:rPr lang="en-US" sz="2000" kern="12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Rezidor</a:t>
                      </a:r>
                      <a:r>
                        <a:rPr lang="en-US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Hotel Group, Hilton International, IHG International)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</a:pPr>
                      <a:r>
                        <a:rPr lang="nl-NL" sz="20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Customized</a:t>
                      </a:r>
                      <a:r>
                        <a:rPr lang="nl-NL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20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production</a:t>
                      </a:r>
                      <a:r>
                        <a:rPr lang="nl-NL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nl-NL" sz="16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MOQ &gt;250</a:t>
                      </a:r>
                      <a:r>
                        <a:rPr lang="nl-NL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</a:pPr>
                      <a:r>
                        <a:rPr lang="nl-NL" sz="20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Flexible</a:t>
                      </a:r>
                      <a:r>
                        <a:rPr lang="nl-NL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20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organisation</a:t>
                      </a:r>
                      <a:endParaRPr lang="nl-NL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</a:pPr>
                      <a:r>
                        <a:rPr lang="nl-NL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Service </a:t>
                      </a:r>
                      <a:r>
                        <a:rPr lang="nl-NL" sz="20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minded</a:t>
                      </a:r>
                      <a:endParaRPr lang="nl-NL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endParaRPr lang="en-US" sz="2000" dirty="0" smtClean="0"/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endParaRPr lang="nl-NL" sz="2000" dirty="0" smtClean="0"/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endParaRPr lang="nl-NL" sz="2000" baseline="0" dirty="0" smtClean="0"/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endParaRPr lang="nl-NL" sz="2000" dirty="0" smtClean="0"/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endParaRPr lang="nl-NL" sz="2000" dirty="0" smtClean="0"/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54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3600" smtClean="0">
                <a:solidFill>
                  <a:srgbClr val="4D4D4D"/>
                </a:solidFill>
              </a:rPr>
              <a:t>Worldwide distribution</a:t>
            </a:r>
            <a:endParaRPr lang="en-US" altLang="nl-NL" smtClean="0">
              <a:solidFill>
                <a:srgbClr val="4D4D4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76" y="1268730"/>
            <a:ext cx="768544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0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984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nl-NL" smtClean="0"/>
              <a:t>Segmentation</a:t>
            </a:r>
            <a:endParaRPr lang="nl-NL" altLang="nl-NL" smtClean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en-US" altLang="nl-NL" sz="2000" dirty="0" smtClean="0"/>
          </a:p>
          <a:p>
            <a:pPr eaLnBrk="1" hangingPunct="1">
              <a:buFontTx/>
              <a:buNone/>
              <a:defRPr/>
            </a:pPr>
            <a:r>
              <a:rPr lang="en-US" altLang="nl-NL" sz="2000" dirty="0" smtClean="0"/>
              <a:t>	</a:t>
            </a:r>
            <a:endParaRPr lang="nl-NL" altLang="nl-NL" sz="2000" dirty="0" smtClean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07963" y="1546225"/>
            <a:ext cx="458787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nl-NL" altLang="nl-NL"/>
          </a:p>
        </p:txBody>
      </p:sp>
      <p:pic>
        <p:nvPicPr>
          <p:cNvPr id="49157" name="Picture 7" descr="http://cdn.home-designing.com/wp-content/uploads/2013/05/Leks-Architects-Kiev-Apartment-elemental-bathroom-with-living-accessories-and-modern-fixture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4800"/>
            <a:ext cx="13731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34773912"/>
              </p:ext>
            </p:extLst>
          </p:nvPr>
        </p:nvGraphicFramePr>
        <p:xfrm>
          <a:off x="1528375" y="154622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9159" name="Afbeelding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67" y="4363814"/>
            <a:ext cx="19208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Afbeelding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641" y="1046147"/>
            <a:ext cx="158432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Afbeelding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4672716"/>
            <a:ext cx="1653107" cy="110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685078"/>
            <a:ext cx="1702318" cy="113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96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dirty="0" smtClean="0">
                <a:solidFill>
                  <a:srgbClr val="4D4D4D"/>
                </a:solidFill>
              </a:rPr>
              <a:t>Price range collections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734456"/>
              </p:ext>
            </p:extLst>
          </p:nvPr>
        </p:nvGraphicFramePr>
        <p:xfrm>
          <a:off x="457200" y="1268730"/>
          <a:ext cx="8229600" cy="4732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2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Geesa Coating </a:t>
            </a:r>
            <a:r>
              <a:rPr lang="nl-NL" dirty="0" err="1" smtClean="0"/>
              <a:t>standards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0154" y="1898949"/>
            <a:ext cx="8229600" cy="4525963"/>
          </a:xfrm>
        </p:spPr>
        <p:txBody>
          <a:bodyPr/>
          <a:lstStyle/>
          <a:p>
            <a:r>
              <a:rPr lang="nl-NL" dirty="0" err="1" smtClean="0"/>
              <a:t>Brass</a:t>
            </a:r>
            <a:r>
              <a:rPr lang="nl-NL" dirty="0" smtClean="0"/>
              <a:t> </a:t>
            </a:r>
            <a:r>
              <a:rPr lang="nl-NL" dirty="0" err="1" smtClean="0"/>
              <a:t>material</a:t>
            </a:r>
            <a:r>
              <a:rPr lang="nl-NL" dirty="0" smtClean="0"/>
              <a:t> </a:t>
            </a:r>
            <a:r>
              <a:rPr lang="nl-NL" dirty="0" smtClean="0">
                <a:sym typeface="Wingdings" panose="05000000000000000000" pitchFamily="2" charset="2"/>
              </a:rPr>
              <a:t>  14,8 </a:t>
            </a:r>
            <a:r>
              <a:rPr lang="nl-NL" dirty="0" smtClean="0"/>
              <a:t>µm </a:t>
            </a:r>
            <a:r>
              <a:rPr lang="nl-NL" dirty="0" err="1" smtClean="0"/>
              <a:t>nickel</a:t>
            </a:r>
            <a:r>
              <a:rPr lang="nl-NL" dirty="0" smtClean="0"/>
              <a:t> + 0,2 µm </a:t>
            </a:r>
            <a:r>
              <a:rPr lang="nl-NL" dirty="0" err="1" smtClean="0"/>
              <a:t>chrome</a:t>
            </a:r>
            <a:r>
              <a:rPr lang="nl-NL" dirty="0" smtClean="0"/>
              <a:t>=</a:t>
            </a:r>
            <a:r>
              <a:rPr lang="nl-NL" b="1" u="sng" dirty="0" smtClean="0"/>
              <a:t>15,0</a:t>
            </a:r>
            <a:endParaRPr lang="nl-NL" b="1" u="sng" dirty="0" smtClean="0"/>
          </a:p>
          <a:p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err="1" smtClean="0"/>
              <a:t>Zamac</a:t>
            </a:r>
            <a:r>
              <a:rPr lang="nl-NL" dirty="0" smtClean="0"/>
              <a:t> </a:t>
            </a:r>
            <a:r>
              <a:rPr lang="nl-NL" dirty="0" smtClean="0">
                <a:sym typeface="Wingdings" panose="05000000000000000000" pitchFamily="2" charset="2"/>
              </a:rPr>
              <a:t> 15 -20 </a:t>
            </a:r>
            <a:r>
              <a:rPr lang="nl-NL" dirty="0"/>
              <a:t>µm </a:t>
            </a:r>
            <a:r>
              <a:rPr lang="nl-NL" dirty="0" err="1" smtClean="0"/>
              <a:t>copper</a:t>
            </a:r>
            <a:r>
              <a:rPr lang="nl-NL" dirty="0" smtClean="0"/>
              <a:t> + 10 - 12 </a:t>
            </a:r>
            <a:r>
              <a:rPr lang="nl-NL" dirty="0"/>
              <a:t>µm </a:t>
            </a:r>
            <a:r>
              <a:rPr lang="nl-NL" dirty="0" err="1" smtClean="0"/>
              <a:t>nickel</a:t>
            </a:r>
            <a:r>
              <a:rPr lang="nl-NL" dirty="0" smtClean="0"/>
              <a:t> + 0,25 		µm </a:t>
            </a:r>
            <a:r>
              <a:rPr lang="nl-NL" dirty="0" err="1" smtClean="0"/>
              <a:t>chrome</a:t>
            </a:r>
            <a:r>
              <a:rPr lang="nl-NL" dirty="0" smtClean="0"/>
              <a:t> = </a:t>
            </a:r>
            <a:r>
              <a:rPr lang="nl-NL" dirty="0" err="1" smtClean="0"/>
              <a:t>approx</a:t>
            </a:r>
            <a:r>
              <a:rPr lang="nl-NL" dirty="0" smtClean="0"/>
              <a:t> </a:t>
            </a:r>
            <a:r>
              <a:rPr lang="nl-NL" b="1" u="sng" dirty="0" smtClean="0"/>
              <a:t>25</a:t>
            </a:r>
            <a:endParaRPr lang="nl-NL" b="1" u="sng" dirty="0" smtClean="0"/>
          </a:p>
          <a:p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err="1" smtClean="0"/>
              <a:t>Stainless</a:t>
            </a:r>
            <a:r>
              <a:rPr lang="nl-NL" dirty="0" smtClean="0"/>
              <a:t> steel </a:t>
            </a:r>
            <a:r>
              <a:rPr lang="nl-NL" dirty="0" smtClean="0">
                <a:sym typeface="Wingdings" panose="05000000000000000000" pitchFamily="2" charset="2"/>
              </a:rPr>
              <a:t> 15 - 20 </a:t>
            </a:r>
            <a:r>
              <a:rPr lang="nl-NL" dirty="0"/>
              <a:t>µm </a:t>
            </a:r>
            <a:r>
              <a:rPr lang="nl-NL" dirty="0" err="1"/>
              <a:t>nickel</a:t>
            </a:r>
            <a:r>
              <a:rPr lang="nl-NL" dirty="0"/>
              <a:t> + 0,2 µm </a:t>
            </a:r>
            <a:r>
              <a:rPr lang="nl-NL" dirty="0" err="1" smtClean="0"/>
              <a:t>chrome</a:t>
            </a:r>
            <a:r>
              <a:rPr lang="nl-NL" dirty="0" smtClean="0"/>
              <a:t> = </a:t>
            </a:r>
            <a:r>
              <a:rPr lang="nl-NL" b="1" u="sng" dirty="0" smtClean="0"/>
              <a:t>15,2 – 20,2</a:t>
            </a:r>
            <a:endParaRPr lang="nl-NL" b="1" u="sng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843972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6650" cy="1143000"/>
          </a:xfrm>
        </p:spPr>
        <p:txBody>
          <a:bodyPr/>
          <a:lstStyle/>
          <a:p>
            <a:r>
              <a:rPr lang="nl-NL" altLang="nl-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9113" y="1621094"/>
            <a:ext cx="8229600" cy="4713288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nl-NL" sz="2000" dirty="0" err="1" smtClean="0"/>
              <a:t>Timeless</a:t>
            </a:r>
            <a:r>
              <a:rPr lang="nl-NL" sz="2000" dirty="0" smtClean="0"/>
              <a:t> design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smtClean="0"/>
              <a:t>12 </a:t>
            </a:r>
            <a:r>
              <a:rPr lang="nl-NL" sz="2000" dirty="0" err="1" smtClean="0"/>
              <a:t>years</a:t>
            </a:r>
            <a:r>
              <a:rPr lang="nl-NL" sz="2000" dirty="0" smtClean="0"/>
              <a:t> </a:t>
            </a:r>
            <a:r>
              <a:rPr lang="nl-NL" sz="2000" dirty="0" err="1" smtClean="0"/>
              <a:t>guarantee</a:t>
            </a:r>
            <a:endParaRPr lang="nl-NL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err="1" smtClean="0"/>
              <a:t>Chrome</a:t>
            </a:r>
            <a:r>
              <a:rPr lang="nl-NL" sz="2000" dirty="0" smtClean="0"/>
              <a:t> </a:t>
            </a:r>
            <a:r>
              <a:rPr lang="nl-NL" sz="2000" dirty="0" err="1" smtClean="0"/>
              <a:t>nickel</a:t>
            </a:r>
            <a:r>
              <a:rPr lang="nl-NL" sz="2000" dirty="0" smtClean="0"/>
              <a:t> </a:t>
            </a:r>
            <a:r>
              <a:rPr lang="nl-NL" sz="2000" dirty="0" err="1" smtClean="0"/>
              <a:t>plated</a:t>
            </a:r>
            <a:r>
              <a:rPr lang="nl-NL" sz="2000" dirty="0" smtClean="0"/>
              <a:t> </a:t>
            </a:r>
            <a:r>
              <a:rPr lang="nl-NL" sz="2000" dirty="0" err="1" smtClean="0"/>
              <a:t>brass</a:t>
            </a:r>
            <a:r>
              <a:rPr lang="nl-NL" sz="2000" dirty="0" smtClean="0"/>
              <a:t>, ABS </a:t>
            </a:r>
            <a:r>
              <a:rPr lang="nl-NL" sz="2000" dirty="0" err="1" smtClean="0"/>
              <a:t>wall</a:t>
            </a:r>
            <a:r>
              <a:rPr lang="nl-NL" sz="2000" dirty="0" smtClean="0"/>
              <a:t> cover </a:t>
            </a:r>
            <a:r>
              <a:rPr lang="nl-NL" sz="2000" dirty="0" err="1" smtClean="0"/>
              <a:t>and</a:t>
            </a:r>
            <a:r>
              <a:rPr lang="nl-NL" sz="2000" dirty="0" smtClean="0"/>
              <a:t> ZAMAC </a:t>
            </a:r>
            <a:r>
              <a:rPr lang="nl-NL" sz="2000" dirty="0" err="1" smtClean="0"/>
              <a:t>wall</a:t>
            </a:r>
            <a:r>
              <a:rPr lang="nl-NL" sz="2000" dirty="0" smtClean="0"/>
              <a:t> </a:t>
            </a:r>
            <a:r>
              <a:rPr lang="nl-NL" sz="2000" dirty="0" err="1" smtClean="0"/>
              <a:t>plate</a:t>
            </a:r>
            <a:endParaRPr lang="nl-NL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err="1" smtClean="0"/>
              <a:t>Available</a:t>
            </a:r>
            <a:r>
              <a:rPr lang="nl-NL" sz="2000" dirty="0" smtClean="0"/>
              <a:t> in Ø20 </a:t>
            </a:r>
            <a:r>
              <a:rPr lang="nl-NL" sz="2000" dirty="0" err="1" smtClean="0"/>
              <a:t>and</a:t>
            </a:r>
            <a:r>
              <a:rPr lang="nl-NL" sz="2000" dirty="0" smtClean="0"/>
              <a:t> Ø24mm tube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smtClean="0"/>
              <a:t>3 point easy </a:t>
            </a:r>
            <a:r>
              <a:rPr lang="nl-NL" sz="2000" dirty="0" err="1" smtClean="0"/>
              <a:t>fixation</a:t>
            </a:r>
            <a:r>
              <a:rPr lang="nl-NL" sz="2000" dirty="0" smtClean="0"/>
              <a:t>, </a:t>
            </a:r>
            <a:r>
              <a:rPr lang="nl-NL" sz="2000" dirty="0" err="1" smtClean="0"/>
              <a:t>plugs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</a:t>
            </a:r>
            <a:r>
              <a:rPr lang="nl-NL" sz="2000" dirty="0" err="1" smtClean="0"/>
              <a:t>screws</a:t>
            </a:r>
            <a:r>
              <a:rPr lang="nl-NL" sz="2000" dirty="0" smtClean="0"/>
              <a:t> incl.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err="1" smtClean="0"/>
              <a:t>Produced</a:t>
            </a:r>
            <a:r>
              <a:rPr lang="nl-NL" sz="2000" dirty="0" smtClean="0"/>
              <a:t> in Amersfoort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err="1" smtClean="0"/>
              <a:t>CoO</a:t>
            </a:r>
            <a:r>
              <a:rPr lang="nl-NL" sz="2000" dirty="0" smtClean="0"/>
              <a:t>: made in Holland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smtClean="0"/>
              <a:t>Wide range of items </a:t>
            </a:r>
            <a:r>
              <a:rPr lang="nl-NL" sz="2000" dirty="0" err="1" smtClean="0"/>
              <a:t>and</a:t>
            </a:r>
            <a:r>
              <a:rPr lang="nl-NL" sz="2000" dirty="0" smtClean="0"/>
              <a:t> </a:t>
            </a:r>
            <a:r>
              <a:rPr lang="nl-NL" sz="2000" dirty="0" err="1" smtClean="0"/>
              <a:t>therefore</a:t>
            </a:r>
            <a:r>
              <a:rPr lang="nl-NL" sz="2000" dirty="0" smtClean="0"/>
              <a:t> perfect </a:t>
            </a:r>
            <a:r>
              <a:rPr lang="nl-NL" sz="2000" dirty="0" err="1" smtClean="0"/>
              <a:t>for</a:t>
            </a:r>
            <a:r>
              <a:rPr lang="nl-NL" sz="2000" dirty="0" smtClean="0"/>
              <a:t> </a:t>
            </a:r>
            <a:r>
              <a:rPr lang="nl-NL" sz="2000" dirty="0" err="1" smtClean="0"/>
              <a:t>projects</a:t>
            </a:r>
            <a:r>
              <a:rPr lang="nl-NL" sz="2000" dirty="0" smtClean="0"/>
              <a:t> (close </a:t>
            </a:r>
            <a:r>
              <a:rPr lang="nl-NL" sz="2000" dirty="0" err="1" smtClean="0"/>
              <a:t>to</a:t>
            </a:r>
            <a:r>
              <a:rPr lang="nl-NL" sz="2000" dirty="0" smtClean="0"/>
              <a:t> 40 items </a:t>
            </a:r>
            <a:r>
              <a:rPr lang="nl-NL" sz="2000" dirty="0" err="1" smtClean="0"/>
              <a:t>products</a:t>
            </a:r>
            <a:r>
              <a:rPr lang="nl-NL" sz="2000" dirty="0" smtClean="0"/>
              <a:t>)</a:t>
            </a:r>
          </a:p>
          <a:p>
            <a:pPr marL="0" indent="0">
              <a:buFontTx/>
              <a:buNone/>
              <a:defRPr/>
            </a:pPr>
            <a:endParaRPr lang="nl-NL" sz="2000" dirty="0" smtClean="0"/>
          </a:p>
          <a:p>
            <a:pPr marL="0" indent="0">
              <a:buFontTx/>
              <a:buNone/>
              <a:defRPr/>
            </a:pPr>
            <a:endParaRPr lang="nl-NL" sz="2000" dirty="0" smtClean="0"/>
          </a:p>
          <a:p>
            <a:pPr>
              <a:defRPr/>
            </a:pPr>
            <a:endParaRPr lang="nl-NL" sz="2000" dirty="0" smtClean="0"/>
          </a:p>
          <a:p>
            <a:pPr>
              <a:defRPr/>
            </a:pPr>
            <a:endParaRPr lang="nl-NL" sz="2000" dirty="0" smtClean="0"/>
          </a:p>
          <a:p>
            <a:pPr marL="0" indent="0">
              <a:buFontTx/>
              <a:buNone/>
              <a:defRPr/>
            </a:pPr>
            <a:endParaRPr lang="nl-NL" sz="2000" dirty="0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404813"/>
            <a:ext cx="24257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323437"/>
            <a:ext cx="1202513" cy="120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6" y="5323437"/>
            <a:ext cx="1201188" cy="120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56" y="5323437"/>
            <a:ext cx="1300641" cy="130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976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Geesa, </a:t>
            </a:r>
            <a:r>
              <a:rPr lang="nl-NL" dirty="0" err="1" smtClean="0"/>
              <a:t>since</a:t>
            </a:r>
            <a:r>
              <a:rPr lang="nl-NL" dirty="0" smtClean="0"/>
              <a:t> 1885</a:t>
            </a:r>
            <a:endParaRPr lang="nl-NL" dirty="0"/>
          </a:p>
        </p:txBody>
      </p:sp>
      <p:pic>
        <p:nvPicPr>
          <p:cNvPr id="4" name="Afbeelding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97" y="1556792"/>
            <a:ext cx="9066103" cy="223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ep 13"/>
          <p:cNvGrpSpPr/>
          <p:nvPr/>
        </p:nvGrpSpPr>
        <p:grpSpPr>
          <a:xfrm>
            <a:off x="683568" y="4337690"/>
            <a:ext cx="2802814" cy="2259662"/>
            <a:chOff x="179512" y="4365104"/>
            <a:chExt cx="2802814" cy="2259662"/>
          </a:xfrm>
        </p:grpSpPr>
        <p:pic>
          <p:nvPicPr>
            <p:cNvPr id="5" name="Picture 2" descr="Opa Smin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867" y="4365104"/>
              <a:ext cx="1409475" cy="195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kstvak 5"/>
            <p:cNvSpPr txBox="1"/>
            <p:nvPr/>
          </p:nvSpPr>
          <p:spPr>
            <a:xfrm>
              <a:off x="179512" y="6316989"/>
              <a:ext cx="1511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dirty="0" smtClean="0">
                  <a:solidFill>
                    <a:srgbClr val="444E56"/>
                  </a:solidFill>
                </a:rPr>
                <a:t>Albert Smink</a:t>
              </a:r>
              <a:endParaRPr lang="nl-NL" dirty="0">
                <a:solidFill>
                  <a:srgbClr val="444E56"/>
                </a:solidFill>
              </a:endParaRPr>
            </a:p>
          </p:txBody>
        </p:sp>
        <p:pic>
          <p:nvPicPr>
            <p:cNvPr id="45058" name="Picture 2" descr="M:\Marketing\3. Communicatie\3.2 Bedrijfspresentaties\Historisch archief\folder oud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683" y="4365104"/>
              <a:ext cx="1139643" cy="1944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90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Adjustments</a:t>
            </a:r>
            <a:r>
              <a:rPr lang="nl-NL" dirty="0" smtClean="0"/>
              <a:t> Luna </a:t>
            </a:r>
            <a:r>
              <a:rPr lang="nl-NL" dirty="0" err="1" smtClean="0"/>
              <a:t>collection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82928"/>
            <a:ext cx="8229600" cy="4525963"/>
          </a:xfrm>
        </p:spPr>
        <p:txBody>
          <a:bodyPr/>
          <a:lstStyle/>
          <a:p>
            <a:r>
              <a:rPr lang="nl-NL" sz="2000" u="sng" dirty="0" err="1" smtClean="0">
                <a:solidFill>
                  <a:srgbClr val="FF0000"/>
                </a:solidFill>
              </a:rPr>
              <a:t>Discontinued</a:t>
            </a:r>
            <a:r>
              <a:rPr lang="nl-NL" sz="2000" u="sng" dirty="0" smtClean="0">
                <a:solidFill>
                  <a:srgbClr val="FF0000"/>
                </a:solidFill>
              </a:rPr>
              <a:t> as of April 1st 2016</a:t>
            </a:r>
            <a:r>
              <a:rPr lang="nl-NL" sz="2000" dirty="0" smtClean="0"/>
              <a:t>: </a:t>
            </a:r>
          </a:p>
          <a:p>
            <a:pPr lvl="1"/>
            <a:r>
              <a:rPr lang="nl-NL" sz="2000" dirty="0" smtClean="0"/>
              <a:t>915510-06, 915555</a:t>
            </a:r>
          </a:p>
          <a:p>
            <a:pPr lvl="1"/>
            <a:r>
              <a:rPr lang="nl-NL" sz="2000" dirty="0" err="1" smtClean="0"/>
              <a:t>Above</a:t>
            </a:r>
            <a:r>
              <a:rPr lang="nl-NL" sz="2000" dirty="0" smtClean="0"/>
              <a:t> items </a:t>
            </a:r>
            <a:r>
              <a:rPr lang="nl-NL" sz="2000" dirty="0" err="1" smtClean="0"/>
              <a:t>can</a:t>
            </a:r>
            <a:r>
              <a:rPr lang="nl-NL" sz="2000" dirty="0" smtClean="0"/>
              <a:t> </a:t>
            </a:r>
            <a:r>
              <a:rPr lang="nl-NL" sz="2000" dirty="0" err="1" smtClean="0"/>
              <a:t>still</a:t>
            </a:r>
            <a:r>
              <a:rPr lang="nl-NL" sz="2000" dirty="0" smtClean="0"/>
              <a:t> </a:t>
            </a:r>
            <a:r>
              <a:rPr lang="nl-NL" sz="2000" dirty="0" err="1" smtClean="0"/>
              <a:t>be</a:t>
            </a:r>
            <a:r>
              <a:rPr lang="nl-NL" sz="2000" dirty="0" smtClean="0"/>
              <a:t> </a:t>
            </a:r>
            <a:r>
              <a:rPr lang="nl-NL" sz="2000" dirty="0" err="1" smtClean="0"/>
              <a:t>produced</a:t>
            </a:r>
            <a:r>
              <a:rPr lang="nl-NL" sz="2000" dirty="0" smtClean="0"/>
              <a:t> at </a:t>
            </a:r>
            <a:r>
              <a:rPr lang="nl-NL" sz="2000" dirty="0" err="1" smtClean="0"/>
              <a:t>quantities</a:t>
            </a:r>
            <a:r>
              <a:rPr lang="nl-NL" sz="2000" dirty="0" smtClean="0"/>
              <a:t> of &gt; 250 </a:t>
            </a:r>
            <a:r>
              <a:rPr lang="nl-NL" sz="2000" dirty="0" err="1" smtClean="0"/>
              <a:t>pcs</a:t>
            </a:r>
            <a:r>
              <a:rPr lang="nl-NL" sz="2000" dirty="0" smtClean="0"/>
              <a:t>.</a:t>
            </a:r>
          </a:p>
          <a:p>
            <a:endParaRPr lang="nl-NL" sz="2000" dirty="0"/>
          </a:p>
          <a:p>
            <a:r>
              <a:rPr lang="nl-NL" sz="2000" u="sng" dirty="0" smtClean="0">
                <a:solidFill>
                  <a:srgbClr val="0070C0"/>
                </a:solidFill>
              </a:rPr>
              <a:t>New </a:t>
            </a:r>
            <a:r>
              <a:rPr lang="nl-NL" sz="2000" u="sng" dirty="0" err="1" smtClean="0">
                <a:solidFill>
                  <a:srgbClr val="0070C0"/>
                </a:solidFill>
              </a:rPr>
              <a:t>additions</a:t>
            </a:r>
            <a:r>
              <a:rPr lang="nl-NL" sz="2000" dirty="0" smtClean="0"/>
              <a:t>:</a:t>
            </a:r>
            <a:r>
              <a:rPr lang="nl-NL" sz="2000" dirty="0"/>
              <a:t> </a:t>
            </a:r>
            <a:endParaRPr lang="nl-NL" sz="2000" dirty="0" smtClean="0"/>
          </a:p>
          <a:p>
            <a:pPr lvl="1"/>
            <a:r>
              <a:rPr lang="nl-NL" sz="2000" dirty="0"/>
              <a:t>New </a:t>
            </a:r>
            <a:r>
              <a:rPr lang="nl-NL" sz="2000" dirty="0" err="1"/>
              <a:t>glass</a:t>
            </a:r>
            <a:r>
              <a:rPr lang="nl-NL" sz="2000" dirty="0"/>
              <a:t> </a:t>
            </a:r>
            <a:r>
              <a:rPr lang="nl-NL" sz="2000" dirty="0" err="1"/>
              <a:t>with</a:t>
            </a:r>
            <a:r>
              <a:rPr lang="nl-NL" sz="2000" dirty="0"/>
              <a:t> transparant PP </a:t>
            </a:r>
            <a:r>
              <a:rPr lang="nl-NL" sz="2000" dirty="0" err="1"/>
              <a:t>insert</a:t>
            </a:r>
            <a:r>
              <a:rPr lang="nl-NL" sz="2000" dirty="0"/>
              <a:t> in the </a:t>
            </a:r>
            <a:r>
              <a:rPr lang="nl-NL" sz="2000" dirty="0" err="1" smtClean="0"/>
              <a:t>holder</a:t>
            </a:r>
            <a:endParaRPr lang="nl-NL" sz="2000" dirty="0" smtClean="0"/>
          </a:p>
          <a:p>
            <a:pPr lvl="1"/>
            <a:r>
              <a:rPr lang="nl-NL" sz="2000" dirty="0"/>
              <a:t>New soap dispenser </a:t>
            </a:r>
            <a:r>
              <a:rPr lang="nl-NL" sz="2000" dirty="0" err="1"/>
              <a:t>glass</a:t>
            </a:r>
            <a:r>
              <a:rPr lang="nl-NL" sz="2000" dirty="0"/>
              <a:t> </a:t>
            </a:r>
            <a:r>
              <a:rPr lang="nl-NL" sz="2000" dirty="0" err="1"/>
              <a:t>with</a:t>
            </a:r>
            <a:r>
              <a:rPr lang="nl-NL" sz="2000" dirty="0"/>
              <a:t> transparant PP </a:t>
            </a:r>
            <a:r>
              <a:rPr lang="nl-NL" sz="2000" dirty="0" err="1"/>
              <a:t>insert</a:t>
            </a:r>
            <a:r>
              <a:rPr lang="nl-NL" sz="2000" dirty="0"/>
              <a:t> in the </a:t>
            </a:r>
            <a:r>
              <a:rPr lang="nl-NL" sz="2000" dirty="0" err="1" smtClean="0"/>
              <a:t>holder</a:t>
            </a:r>
            <a:r>
              <a:rPr lang="nl-NL" sz="2000" dirty="0" smtClean="0"/>
              <a:t> </a:t>
            </a:r>
          </a:p>
          <a:p>
            <a:pPr lvl="1"/>
            <a:r>
              <a:rPr lang="nl-NL" sz="2000" dirty="0" err="1" smtClean="0">
                <a:sym typeface="Wingdings" panose="05000000000000000000" pitchFamily="2" charset="2"/>
              </a:rPr>
              <a:t>Available</a:t>
            </a:r>
            <a:r>
              <a:rPr lang="nl-NL" sz="2000" dirty="0" smtClean="0">
                <a:sym typeface="Wingdings" panose="05000000000000000000" pitchFamily="2" charset="2"/>
              </a:rPr>
              <a:t> 05/2016 + no </a:t>
            </a:r>
            <a:r>
              <a:rPr lang="nl-NL" sz="2000" dirty="0" err="1" smtClean="0">
                <a:sym typeface="Wingdings" panose="05000000000000000000" pitchFamily="2" charset="2"/>
              </a:rPr>
              <a:t>price</a:t>
            </a:r>
            <a:r>
              <a:rPr lang="nl-NL" sz="2000" dirty="0" smtClean="0">
                <a:sym typeface="Wingdings" panose="05000000000000000000" pitchFamily="2" charset="2"/>
              </a:rPr>
              <a:t> </a:t>
            </a:r>
            <a:r>
              <a:rPr lang="nl-NL" sz="2000" dirty="0" err="1" smtClean="0">
                <a:sym typeface="Wingdings" panose="05000000000000000000" pitchFamily="2" charset="2"/>
              </a:rPr>
              <a:t>increase</a:t>
            </a:r>
            <a:endParaRPr lang="nl-NL" sz="2000" dirty="0"/>
          </a:p>
          <a:p>
            <a:pPr marL="457200" lvl="1" indent="0">
              <a:buNone/>
            </a:pPr>
            <a:endParaRPr lang="nl-NL" sz="2000" dirty="0"/>
          </a:p>
          <a:p>
            <a:endParaRPr lang="nl-NL" sz="2000" dirty="0" smtClean="0"/>
          </a:p>
        </p:txBody>
      </p:sp>
      <p:grpSp>
        <p:nvGrpSpPr>
          <p:cNvPr id="4" name="Groep 3"/>
          <p:cNvGrpSpPr/>
          <p:nvPr/>
        </p:nvGrpSpPr>
        <p:grpSpPr>
          <a:xfrm>
            <a:off x="272466" y="4740810"/>
            <a:ext cx="2534170" cy="1597343"/>
            <a:chOff x="457199" y="2347295"/>
            <a:chExt cx="4241442" cy="238745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005" y="2685143"/>
              <a:ext cx="2003636" cy="201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" y="2731970"/>
              <a:ext cx="1963511" cy="2002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kstvak 6"/>
            <p:cNvSpPr txBox="1"/>
            <p:nvPr/>
          </p:nvSpPr>
          <p:spPr>
            <a:xfrm>
              <a:off x="457200" y="2347295"/>
              <a:ext cx="1560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smtClean="0">
                  <a:solidFill>
                    <a:srgbClr val="FF0000"/>
                  </a:solidFill>
                </a:rPr>
                <a:t>Old</a:t>
              </a:r>
              <a:endParaRPr lang="nl-NL" dirty="0">
                <a:solidFill>
                  <a:srgbClr val="FF0000"/>
                </a:solidFill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2735129" y="2347295"/>
              <a:ext cx="151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smtClean="0">
                  <a:solidFill>
                    <a:srgbClr val="FF0000"/>
                  </a:solidFill>
                </a:rPr>
                <a:t>New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ep 8"/>
          <p:cNvGrpSpPr/>
          <p:nvPr/>
        </p:nvGrpSpPr>
        <p:grpSpPr>
          <a:xfrm>
            <a:off x="3441190" y="4707788"/>
            <a:ext cx="3584371" cy="1742072"/>
            <a:chOff x="4844405" y="3822068"/>
            <a:chExt cx="4078491" cy="2347149"/>
          </a:xfrm>
        </p:grpSpPr>
        <p:grpSp>
          <p:nvGrpSpPr>
            <p:cNvPr id="10" name="Groep 9"/>
            <p:cNvGrpSpPr/>
            <p:nvPr/>
          </p:nvGrpSpPr>
          <p:grpSpPr>
            <a:xfrm>
              <a:off x="4844405" y="3822068"/>
              <a:ext cx="3795486" cy="369332"/>
              <a:chOff x="457200" y="2347295"/>
              <a:chExt cx="3795486" cy="369332"/>
            </a:xfrm>
          </p:grpSpPr>
          <p:sp>
            <p:nvSpPr>
              <p:cNvPr id="13" name="Tekstvak 12"/>
              <p:cNvSpPr txBox="1"/>
              <p:nvPr/>
            </p:nvSpPr>
            <p:spPr>
              <a:xfrm>
                <a:off x="457200" y="2347295"/>
                <a:ext cx="1560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 smtClean="0">
                    <a:solidFill>
                      <a:srgbClr val="FF0000"/>
                    </a:solidFill>
                  </a:rPr>
                  <a:t>Old</a:t>
                </a:r>
                <a:endParaRPr lang="nl-NL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Tekstvak 13"/>
              <p:cNvSpPr txBox="1"/>
              <p:nvPr/>
            </p:nvSpPr>
            <p:spPr>
              <a:xfrm>
                <a:off x="2735129" y="2347295"/>
                <a:ext cx="1517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 smtClean="0">
                    <a:solidFill>
                      <a:srgbClr val="FF0000"/>
                    </a:solidFill>
                  </a:rPr>
                  <a:t>New</a:t>
                </a:r>
                <a:endParaRPr lang="nl-NL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5160" y="4129617"/>
              <a:ext cx="1677736" cy="203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6818" y="4255048"/>
              <a:ext cx="1338682" cy="1816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7032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9343" y="610318"/>
            <a:ext cx="3011714" cy="1017133"/>
          </a:xfrm>
        </p:spPr>
        <p:txBody>
          <a:bodyPr/>
          <a:lstStyle/>
          <a:p>
            <a:r>
              <a:rPr lang="nl-NL" dirty="0" err="1" smtClean="0"/>
              <a:t>Fixation</a:t>
            </a:r>
            <a:r>
              <a:rPr lang="nl-NL" dirty="0" smtClean="0"/>
              <a:t> Luna</a:t>
            </a:r>
            <a:endParaRPr lang="nl-NL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9637" y="54548"/>
            <a:ext cx="3289844" cy="27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343" y="2847260"/>
            <a:ext cx="7685314" cy="327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832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323850" y="-26988"/>
            <a:ext cx="4756150" cy="1143001"/>
          </a:xfrm>
        </p:spPr>
        <p:txBody>
          <a:bodyPr/>
          <a:lstStyle/>
          <a:p>
            <a:r>
              <a:rPr lang="nl-NL" altLang="nl-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Art</a:t>
            </a:r>
          </a:p>
        </p:txBody>
      </p:sp>
      <p:sp>
        <p:nvSpPr>
          <p:cNvPr id="35843" name="Tijdelijke aanduiding voor inhoud 2"/>
          <p:cNvSpPr>
            <a:spLocks noGrp="1"/>
          </p:cNvSpPr>
          <p:nvPr>
            <p:ph idx="1"/>
          </p:nvPr>
        </p:nvSpPr>
        <p:spPr>
          <a:xfrm>
            <a:off x="755651" y="1560082"/>
            <a:ext cx="4569844" cy="2663825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altLang="nl-NL" sz="2000" dirty="0" smtClean="0"/>
              <a:t>Modern and elegant design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nl-NL" sz="2000" dirty="0" smtClean="0"/>
              <a:t>12 years guarantee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nl-NL" sz="2000" dirty="0" smtClean="0"/>
              <a:t>Chrome plated brass and </a:t>
            </a:r>
            <a:r>
              <a:rPr lang="en-US" altLang="nl-NL" sz="2000" dirty="0" err="1" smtClean="0"/>
              <a:t>zamac</a:t>
            </a:r>
            <a:endParaRPr lang="en-US" altLang="nl-NL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altLang="nl-NL" sz="2000" dirty="0" smtClean="0"/>
              <a:t>High end collection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nl-NL" sz="2000" dirty="0" smtClean="0"/>
              <a:t>Assembly Amersfoort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nl-NL" sz="2000" dirty="0" err="1" smtClean="0"/>
              <a:t>CoO</a:t>
            </a:r>
            <a:r>
              <a:rPr lang="en-US" altLang="nl-NL" sz="2000" dirty="0" smtClean="0"/>
              <a:t>: Made in </a:t>
            </a:r>
            <a:r>
              <a:rPr lang="en-US" altLang="nl-NL" sz="2000" dirty="0" smtClean="0"/>
              <a:t>Holland</a:t>
            </a:r>
            <a:endParaRPr lang="en-US" altLang="nl-NL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altLang="nl-NL" sz="2000" dirty="0" smtClean="0"/>
              <a:t>2 point easy fixation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nl-NL" sz="2000" dirty="0" smtClean="0"/>
              <a:t>Anti slip grab rail</a:t>
            </a:r>
          </a:p>
          <a:p>
            <a:pPr marL="0" indent="0">
              <a:buFontTx/>
              <a:buNone/>
              <a:defRPr/>
            </a:pPr>
            <a:endParaRPr lang="nl-NL" altLang="nl-NL" sz="2000" dirty="0" smtClean="0"/>
          </a:p>
        </p:txBody>
      </p:sp>
      <p:pic>
        <p:nvPicPr>
          <p:cNvPr id="37893" name="Picture 9" descr="M:\Marketing\3. Communicatie\3.9 Grafisch materiaal\Bestanden MyBook\Photos jpg files\Modern Art Collection\3508-02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604" y="5052097"/>
            <a:ext cx="1896277" cy="189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0" descr="M:\Marketing\3. Communicatie\3.9 Grafisch materiaal\Bestanden MyBook\Photos jpg files\Modern Art Collection\3515-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426" y="5052096"/>
            <a:ext cx="1541189" cy="154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 descr="M:\Marketing\3. Communicatie\3.9 Grafisch materiaal\Bestanden MyBook\Ambient pictures\Ambient pictures jpg\Modern Art\Modern Art close up cornershelf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494" y="189363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101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0988" y="283691"/>
            <a:ext cx="8229600" cy="1143000"/>
          </a:xfrm>
        </p:spPr>
        <p:txBody>
          <a:bodyPr/>
          <a:lstStyle/>
          <a:p>
            <a:r>
              <a:rPr lang="nl-NL" dirty="0" err="1" smtClean="0"/>
              <a:t>Adjustments</a:t>
            </a:r>
            <a:r>
              <a:rPr lang="nl-NL" dirty="0" smtClean="0"/>
              <a:t> Modern Art </a:t>
            </a:r>
            <a:r>
              <a:rPr lang="nl-NL" dirty="0" err="1" smtClean="0"/>
              <a:t>collection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81677"/>
            <a:ext cx="8229600" cy="4525963"/>
          </a:xfrm>
        </p:spPr>
        <p:txBody>
          <a:bodyPr/>
          <a:lstStyle/>
          <a:p>
            <a:r>
              <a:rPr lang="nl-NL" sz="2000" u="sng" dirty="0" err="1" smtClean="0">
                <a:solidFill>
                  <a:srgbClr val="FF0000"/>
                </a:solidFill>
              </a:rPr>
              <a:t>Discontinued</a:t>
            </a:r>
            <a:r>
              <a:rPr lang="nl-NL" sz="2000" u="sng" dirty="0" smtClean="0">
                <a:solidFill>
                  <a:srgbClr val="FF0000"/>
                </a:solidFill>
              </a:rPr>
              <a:t> as of April 1st 2016</a:t>
            </a:r>
            <a:r>
              <a:rPr lang="nl-NL" sz="2000" dirty="0" smtClean="0"/>
              <a:t>: </a:t>
            </a:r>
          </a:p>
          <a:p>
            <a:pPr lvl="1"/>
            <a:r>
              <a:rPr lang="nl-NL" sz="2000" dirty="0" smtClean="0"/>
              <a:t>913501-02-80, 913501-02-100, 913507-02-100, 913533-02, 913533-06, 913501-02, 913511-02 </a:t>
            </a:r>
          </a:p>
          <a:p>
            <a:pPr lvl="1"/>
            <a:r>
              <a:rPr lang="nl-NL" sz="2000" dirty="0" err="1" smtClean="0"/>
              <a:t>Above</a:t>
            </a:r>
            <a:r>
              <a:rPr lang="nl-NL" sz="2000" dirty="0" smtClean="0"/>
              <a:t> model </a:t>
            </a:r>
            <a:r>
              <a:rPr lang="nl-NL" sz="2000" dirty="0" err="1" smtClean="0"/>
              <a:t>can</a:t>
            </a:r>
            <a:r>
              <a:rPr lang="nl-NL" sz="2000" dirty="0" smtClean="0"/>
              <a:t> </a:t>
            </a:r>
            <a:r>
              <a:rPr lang="nl-NL" sz="2000" dirty="0" err="1" smtClean="0"/>
              <a:t>still</a:t>
            </a:r>
            <a:r>
              <a:rPr lang="nl-NL" sz="2000" dirty="0" smtClean="0"/>
              <a:t> </a:t>
            </a:r>
            <a:r>
              <a:rPr lang="nl-NL" sz="2000" dirty="0" err="1" smtClean="0"/>
              <a:t>be</a:t>
            </a:r>
            <a:r>
              <a:rPr lang="nl-NL" sz="2000" dirty="0" smtClean="0"/>
              <a:t> </a:t>
            </a:r>
            <a:r>
              <a:rPr lang="nl-NL" sz="2000" dirty="0" err="1" smtClean="0"/>
              <a:t>produced</a:t>
            </a:r>
            <a:r>
              <a:rPr lang="nl-NL" sz="2000" dirty="0" smtClean="0"/>
              <a:t> at </a:t>
            </a:r>
            <a:r>
              <a:rPr lang="nl-NL" sz="2000" dirty="0" err="1" smtClean="0"/>
              <a:t>quantities</a:t>
            </a:r>
            <a:r>
              <a:rPr lang="nl-NL" sz="2000" dirty="0" smtClean="0"/>
              <a:t> of &gt; 250 </a:t>
            </a:r>
            <a:r>
              <a:rPr lang="nl-NL" sz="2000" dirty="0" err="1" smtClean="0"/>
              <a:t>pcs</a:t>
            </a:r>
            <a:r>
              <a:rPr lang="nl-NL" sz="2000" dirty="0" smtClean="0"/>
              <a:t>.</a:t>
            </a:r>
          </a:p>
          <a:p>
            <a:pPr marL="457200" lvl="1" indent="0">
              <a:buNone/>
            </a:pPr>
            <a:endParaRPr lang="nl-NL" sz="2000" dirty="0" smtClean="0"/>
          </a:p>
          <a:p>
            <a:r>
              <a:rPr lang="nl-NL" sz="2000" u="sng" dirty="0" smtClean="0">
                <a:solidFill>
                  <a:srgbClr val="0070C0"/>
                </a:solidFill>
              </a:rPr>
              <a:t>New </a:t>
            </a:r>
            <a:r>
              <a:rPr lang="nl-NL" sz="2000" u="sng" dirty="0" err="1" smtClean="0">
                <a:solidFill>
                  <a:srgbClr val="0070C0"/>
                </a:solidFill>
              </a:rPr>
              <a:t>additions</a:t>
            </a:r>
            <a:r>
              <a:rPr lang="nl-NL" sz="2000" dirty="0" smtClean="0"/>
              <a:t>:</a:t>
            </a:r>
            <a:r>
              <a:rPr lang="nl-NL" sz="2000" dirty="0"/>
              <a:t> </a:t>
            </a:r>
            <a:endParaRPr lang="nl-NL" sz="2000" dirty="0" smtClean="0"/>
          </a:p>
          <a:p>
            <a:pPr lvl="1"/>
            <a:r>
              <a:rPr lang="nl-NL" sz="2000" dirty="0" smtClean="0"/>
              <a:t>New item: 913549-02 (</a:t>
            </a:r>
            <a:r>
              <a:rPr lang="nl-NL" sz="2000" dirty="0" err="1" smtClean="0"/>
              <a:t>shelf</a:t>
            </a:r>
            <a:r>
              <a:rPr lang="nl-NL" sz="2000" dirty="0" smtClean="0"/>
              <a:t> </a:t>
            </a:r>
            <a:r>
              <a:rPr lang="nl-NL" sz="2000" dirty="0" err="1" smtClean="0"/>
              <a:t>holder</a:t>
            </a:r>
            <a:r>
              <a:rPr lang="nl-NL" sz="2000" dirty="0" smtClean="0"/>
              <a:t> 60 cm)</a:t>
            </a:r>
          </a:p>
          <a:p>
            <a:pPr lvl="1"/>
            <a:r>
              <a:rPr lang="nl-NL" sz="2000" dirty="0" err="1" smtClean="0">
                <a:sym typeface="Wingdings" panose="05000000000000000000" pitchFamily="2" charset="2"/>
              </a:rPr>
              <a:t>Improved</a:t>
            </a:r>
            <a:r>
              <a:rPr lang="nl-NL" sz="2000" dirty="0" smtClean="0"/>
              <a:t> soap dispensers (200ml)</a:t>
            </a:r>
          </a:p>
          <a:p>
            <a:pPr marL="457200" lvl="1" indent="0">
              <a:buNone/>
            </a:pPr>
            <a:endParaRPr lang="nl-NL" sz="2000" dirty="0" smtClean="0"/>
          </a:p>
          <a:p>
            <a:pPr marL="914400" lvl="2" indent="0">
              <a:buNone/>
            </a:pPr>
            <a:endParaRPr lang="nl-NL" sz="2000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976" y="4734016"/>
            <a:ext cx="3032281" cy="172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339219" y="5763461"/>
            <a:ext cx="141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70C0"/>
                </a:solidFill>
              </a:rPr>
              <a:t>913549-02</a:t>
            </a:r>
            <a:endParaRPr lang="nl-N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72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728" y="116833"/>
            <a:ext cx="3187626" cy="400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729342" y="869134"/>
            <a:ext cx="4286278" cy="50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9pPr>
          </a:lstStyle>
          <a:p>
            <a:r>
              <a:rPr lang="nl-NL" kern="0" dirty="0" err="1" smtClean="0"/>
              <a:t>Fixation</a:t>
            </a:r>
            <a:r>
              <a:rPr lang="nl-NL" kern="0" dirty="0" smtClean="0"/>
              <a:t> Modern Art</a:t>
            </a:r>
          </a:p>
          <a:p>
            <a:endParaRPr lang="nl-NL" kern="0" dirty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439" y="1973943"/>
            <a:ext cx="5754463" cy="470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382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-203645" y="175070"/>
            <a:ext cx="4350190" cy="777875"/>
          </a:xfrm>
        </p:spPr>
        <p:txBody>
          <a:bodyPr/>
          <a:lstStyle/>
          <a:p>
            <a:pPr algn="l"/>
            <a:r>
              <a:rPr lang="nl-NL" altLang="nl-NL" sz="3600" b="1" dirty="0" smtClean="0"/>
              <a:t>	</a:t>
            </a:r>
            <a:r>
              <a:rPr lang="nl-NL" altLang="nl-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Nemox, </a:t>
            </a:r>
            <a:r>
              <a:rPr lang="nl-NL" altLang="nl-NL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Nelio</a:t>
            </a:r>
            <a:endParaRPr lang="nl-NL" altLang="nl-N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5" name="Tijdelijke aanduiding voor inhoud 2"/>
          <p:cNvSpPr>
            <a:spLocks noGrp="1"/>
          </p:cNvSpPr>
          <p:nvPr>
            <p:ph idx="1"/>
          </p:nvPr>
        </p:nvSpPr>
        <p:spPr>
          <a:xfrm>
            <a:off x="271604" y="1252665"/>
            <a:ext cx="5391740" cy="4568732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err="1" smtClean="0"/>
              <a:t>Minimalistic</a:t>
            </a:r>
            <a:r>
              <a:rPr lang="nl-NL" altLang="nl-NL" sz="2000" dirty="0" smtClean="0"/>
              <a:t> design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smtClean="0"/>
              <a:t>12 </a:t>
            </a:r>
            <a:r>
              <a:rPr lang="nl-NL" altLang="nl-NL" sz="2000" dirty="0" err="1" smtClean="0"/>
              <a:t>years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guarantee</a:t>
            </a:r>
            <a:r>
              <a:rPr lang="nl-NL" altLang="nl-NL" sz="2000" dirty="0" smtClean="0"/>
              <a:t>/5 </a:t>
            </a:r>
            <a:r>
              <a:rPr lang="nl-NL" altLang="nl-NL" sz="2000" dirty="0" err="1" smtClean="0"/>
              <a:t>year</a:t>
            </a:r>
            <a:r>
              <a:rPr lang="nl-NL" altLang="nl-NL" sz="2000" dirty="0" smtClean="0"/>
              <a:t> (</a:t>
            </a:r>
            <a:r>
              <a:rPr lang="nl-NL" altLang="nl-NL" sz="2000" dirty="0" err="1" smtClean="0"/>
              <a:t>stainless</a:t>
            </a:r>
            <a:r>
              <a:rPr lang="nl-NL" altLang="nl-NL" sz="2000" dirty="0" smtClean="0"/>
              <a:t> steel)</a:t>
            </a:r>
            <a:endParaRPr lang="nl-NL" altLang="nl-NL" sz="2000" dirty="0"/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err="1" smtClean="0"/>
              <a:t>Chrome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plated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stainless</a:t>
            </a:r>
            <a:r>
              <a:rPr lang="nl-NL" altLang="nl-NL" sz="2000" dirty="0" smtClean="0"/>
              <a:t> steel (304) and </a:t>
            </a:r>
            <a:r>
              <a:rPr lang="nl-NL" altLang="nl-NL" sz="2000" dirty="0" err="1" smtClean="0"/>
              <a:t>zamac</a:t>
            </a:r>
            <a:endParaRPr lang="nl-NL" altLang="nl-NL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err="1" smtClean="0"/>
              <a:t>Popular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broad</a:t>
            </a:r>
            <a:r>
              <a:rPr lang="nl-NL" altLang="nl-NL" sz="2000" dirty="0" smtClean="0"/>
              <a:t> project range, </a:t>
            </a:r>
            <a:r>
              <a:rPr lang="nl-NL" altLang="nl-NL" sz="2000" dirty="0" err="1" smtClean="0"/>
              <a:t>many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variations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possible</a:t>
            </a:r>
            <a:r>
              <a:rPr lang="nl-NL" altLang="nl-NL" sz="2000" dirty="0" smtClean="0"/>
              <a:t>, </a:t>
            </a:r>
            <a:r>
              <a:rPr lang="nl-NL" altLang="nl-NL" sz="2000" dirty="0" err="1" smtClean="0"/>
              <a:t>interchangeble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parts</a:t>
            </a:r>
            <a:endParaRPr lang="nl-NL" altLang="nl-NL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smtClean="0"/>
              <a:t>2/4 point easy </a:t>
            </a:r>
            <a:r>
              <a:rPr lang="nl-NL" altLang="nl-NL" sz="2000" dirty="0" err="1" smtClean="0"/>
              <a:t>fixation</a:t>
            </a:r>
            <a:r>
              <a:rPr lang="nl-NL" altLang="nl-NL" sz="2000" dirty="0" smtClean="0"/>
              <a:t> + </a:t>
            </a:r>
            <a:r>
              <a:rPr lang="nl-NL" altLang="nl-NL" sz="2000" dirty="0" err="1" smtClean="0"/>
              <a:t>plugs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and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screws</a:t>
            </a:r>
            <a:endParaRPr lang="nl-NL" altLang="nl-NL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smtClean="0"/>
              <a:t>Assembly Amersfoort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err="1" smtClean="0"/>
              <a:t>CoO</a:t>
            </a:r>
            <a:r>
              <a:rPr lang="nl-NL" altLang="nl-NL" sz="2000" dirty="0" smtClean="0"/>
              <a:t>: Made in Holland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/>
              <a:t>5</a:t>
            </a:r>
            <a:r>
              <a:rPr lang="nl-NL" altLang="nl-NL" sz="2000" dirty="0" smtClean="0"/>
              <a:t> different </a:t>
            </a:r>
            <a:r>
              <a:rPr lang="nl-NL" altLang="nl-NL" sz="2000" dirty="0" err="1" smtClean="0"/>
              <a:t>versions</a:t>
            </a:r>
            <a:r>
              <a:rPr lang="nl-NL" altLang="nl-NL" sz="2000" dirty="0" smtClean="0"/>
              <a:t> (</a:t>
            </a:r>
            <a:r>
              <a:rPr lang="nl-NL" altLang="nl-NL" sz="2000" dirty="0" err="1" smtClean="0"/>
              <a:t>Chrome</a:t>
            </a:r>
            <a:r>
              <a:rPr lang="nl-NL" altLang="nl-NL" sz="2000" dirty="0" smtClean="0"/>
              <a:t>, Stainless steel, Nautiq,  </a:t>
            </a:r>
            <a:r>
              <a:rPr lang="nl-NL" altLang="nl-NL" sz="2000" dirty="0" err="1" smtClean="0"/>
              <a:t>Nelio</a:t>
            </a:r>
            <a:r>
              <a:rPr lang="nl-NL" altLang="nl-NL" sz="2000" dirty="0" smtClean="0"/>
              <a:t> and </a:t>
            </a:r>
            <a:r>
              <a:rPr lang="nl-NL" altLang="nl-NL" sz="2000" dirty="0" smtClean="0">
                <a:solidFill>
                  <a:srgbClr val="0070C0"/>
                </a:solidFill>
              </a:rPr>
              <a:t>Click</a:t>
            </a:r>
            <a:r>
              <a:rPr lang="nl-NL" altLang="nl-NL" sz="2000" dirty="0" smtClean="0"/>
              <a:t>)</a:t>
            </a:r>
          </a:p>
          <a:p>
            <a:pPr marL="0" indent="0">
              <a:buFontTx/>
              <a:buNone/>
              <a:defRPr/>
            </a:pPr>
            <a:endParaRPr lang="nl-NL" altLang="nl-NL" sz="2000" dirty="0" smtClean="0"/>
          </a:p>
        </p:txBody>
      </p:sp>
      <p:pic>
        <p:nvPicPr>
          <p:cNvPr id="32773" name="Picture 8" descr="M:\Marketing\3. Communicatie\3.9 Grafisch materiaal\Bestanden MyBook\Ambient pictures\Ambient pictures jpg\Nemox\Nemox toile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9138" y="655886"/>
            <a:ext cx="30972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M:\Marketing\3. Communicatie\3.9 Grafisch materiaal\Bestanden MyBook\Photos jpg files\Nemox Collection\916506-02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68" y="5497251"/>
            <a:ext cx="1225054" cy="122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M:\Marketing\3. Communicatie\3.9 Grafisch materiaal\Bestanden MyBook\Photos jpg files\Nemox Stainless Steel\916506-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237" y="5731775"/>
            <a:ext cx="1544149" cy="87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M:\Marketing\3. Communicatie\3.9 Grafisch materiaal\Bestanden MyBook\Photos jpg files\Nemox Collection\916574-02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736" y="5424827"/>
            <a:ext cx="1444136" cy="144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M:\Marketing\3. Communicatie\3.9 Grafisch materiaal\Bestanden MyBook\Photos jpg files\Nelio Collection\916806-02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2187" y="4852661"/>
            <a:ext cx="1941968" cy="194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44639"/>
            <a:ext cx="2154725" cy="161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IJL-RECHTS 1"/>
          <p:cNvSpPr/>
          <p:nvPr/>
        </p:nvSpPr>
        <p:spPr>
          <a:xfrm>
            <a:off x="4427145" y="4852661"/>
            <a:ext cx="1796026" cy="16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8397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3804"/>
            <a:ext cx="8229600" cy="1143000"/>
          </a:xfrm>
        </p:spPr>
        <p:txBody>
          <a:bodyPr/>
          <a:lstStyle/>
          <a:p>
            <a:r>
              <a:rPr lang="nl-NL" dirty="0" err="1" smtClean="0"/>
              <a:t>Adjustments</a:t>
            </a:r>
            <a:r>
              <a:rPr lang="nl-NL" dirty="0" smtClean="0"/>
              <a:t> </a:t>
            </a:r>
            <a:r>
              <a:rPr lang="nl-NL" dirty="0" err="1" smtClean="0"/>
              <a:t>Nemox</a:t>
            </a:r>
            <a:r>
              <a:rPr lang="nl-NL" dirty="0" smtClean="0"/>
              <a:t>/</a:t>
            </a:r>
            <a:r>
              <a:rPr lang="nl-NL" dirty="0" err="1" smtClean="0"/>
              <a:t>Nelio</a:t>
            </a:r>
            <a:r>
              <a:rPr lang="nl-NL" dirty="0" smtClean="0"/>
              <a:t> </a:t>
            </a:r>
            <a:r>
              <a:rPr lang="nl-NL" dirty="0" err="1" smtClean="0"/>
              <a:t>collection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061903"/>
            <a:ext cx="8229600" cy="4525963"/>
          </a:xfrm>
        </p:spPr>
        <p:txBody>
          <a:bodyPr/>
          <a:lstStyle/>
          <a:p>
            <a:r>
              <a:rPr lang="nl-NL" sz="2000" u="sng" dirty="0" err="1" smtClean="0">
                <a:solidFill>
                  <a:srgbClr val="FF0000"/>
                </a:solidFill>
              </a:rPr>
              <a:t>Discontinued</a:t>
            </a:r>
            <a:r>
              <a:rPr lang="nl-NL" sz="2000" u="sng" dirty="0" smtClean="0">
                <a:solidFill>
                  <a:srgbClr val="FF0000"/>
                </a:solidFill>
              </a:rPr>
              <a:t> as of April 1st 2016</a:t>
            </a:r>
            <a:r>
              <a:rPr lang="nl-NL" sz="2000" dirty="0" smtClean="0"/>
              <a:t>: </a:t>
            </a:r>
          </a:p>
          <a:p>
            <a:pPr lvl="1"/>
            <a:r>
              <a:rPr lang="nl-NL" sz="2000" dirty="0" smtClean="0"/>
              <a:t>916533-02/06, 916537-02, 916571-02 </a:t>
            </a:r>
          </a:p>
          <a:p>
            <a:pPr lvl="1"/>
            <a:r>
              <a:rPr lang="nl-NL" sz="2000" dirty="0" err="1" smtClean="0"/>
              <a:t>Above</a:t>
            </a:r>
            <a:r>
              <a:rPr lang="nl-NL" sz="2000" dirty="0" smtClean="0"/>
              <a:t> model </a:t>
            </a:r>
            <a:r>
              <a:rPr lang="nl-NL" sz="2000" dirty="0" err="1" smtClean="0"/>
              <a:t>can</a:t>
            </a:r>
            <a:r>
              <a:rPr lang="nl-NL" sz="2000" dirty="0" smtClean="0"/>
              <a:t> </a:t>
            </a:r>
            <a:r>
              <a:rPr lang="nl-NL" sz="2000" dirty="0" err="1" smtClean="0"/>
              <a:t>still</a:t>
            </a:r>
            <a:r>
              <a:rPr lang="nl-NL" sz="2000" dirty="0" smtClean="0"/>
              <a:t> </a:t>
            </a:r>
            <a:r>
              <a:rPr lang="nl-NL" sz="2000" dirty="0" err="1" smtClean="0"/>
              <a:t>be</a:t>
            </a:r>
            <a:r>
              <a:rPr lang="nl-NL" sz="2000" dirty="0" smtClean="0"/>
              <a:t> </a:t>
            </a:r>
            <a:r>
              <a:rPr lang="nl-NL" sz="2000" dirty="0" err="1" smtClean="0"/>
              <a:t>produced</a:t>
            </a:r>
            <a:r>
              <a:rPr lang="nl-NL" sz="2000" dirty="0" smtClean="0"/>
              <a:t> at </a:t>
            </a:r>
            <a:r>
              <a:rPr lang="nl-NL" sz="2000" dirty="0" err="1" smtClean="0"/>
              <a:t>quantities</a:t>
            </a:r>
            <a:r>
              <a:rPr lang="nl-NL" sz="2000" dirty="0" smtClean="0"/>
              <a:t> of &gt; 250 </a:t>
            </a:r>
            <a:r>
              <a:rPr lang="nl-NL" sz="2000" dirty="0" err="1" smtClean="0"/>
              <a:t>pcs</a:t>
            </a:r>
            <a:r>
              <a:rPr lang="nl-NL" sz="2000" dirty="0" smtClean="0"/>
              <a:t>.</a:t>
            </a:r>
          </a:p>
          <a:p>
            <a:pPr marL="457200" lvl="1" indent="0">
              <a:buNone/>
            </a:pPr>
            <a:endParaRPr lang="nl-NL" sz="2000" dirty="0" smtClean="0"/>
          </a:p>
          <a:p>
            <a:r>
              <a:rPr lang="nl-NL" sz="2000" u="sng" dirty="0" smtClean="0">
                <a:solidFill>
                  <a:srgbClr val="0070C0"/>
                </a:solidFill>
              </a:rPr>
              <a:t>New </a:t>
            </a:r>
            <a:r>
              <a:rPr lang="nl-NL" sz="2000" u="sng" dirty="0" err="1" smtClean="0">
                <a:solidFill>
                  <a:srgbClr val="0070C0"/>
                </a:solidFill>
              </a:rPr>
              <a:t>additions</a:t>
            </a:r>
            <a:r>
              <a:rPr lang="nl-NL" sz="2000" dirty="0" smtClean="0"/>
              <a:t>:</a:t>
            </a:r>
            <a:r>
              <a:rPr lang="nl-NL" sz="2000" dirty="0"/>
              <a:t> </a:t>
            </a:r>
            <a:endParaRPr lang="nl-NL" sz="2000" dirty="0" smtClean="0"/>
          </a:p>
          <a:p>
            <a:pPr lvl="1"/>
            <a:r>
              <a:rPr lang="nl-NL" sz="2000" dirty="0" smtClean="0"/>
              <a:t>New item: 916519-02 (</a:t>
            </a:r>
            <a:r>
              <a:rPr lang="nl-NL" sz="2000" dirty="0" err="1" smtClean="0"/>
              <a:t>one</a:t>
            </a:r>
            <a:r>
              <a:rPr lang="nl-NL" sz="2000" dirty="0" smtClean="0"/>
              <a:t> arm </a:t>
            </a:r>
            <a:r>
              <a:rPr lang="nl-NL" sz="2000" dirty="0" err="1" smtClean="0"/>
              <a:t>towel</a:t>
            </a:r>
            <a:r>
              <a:rPr lang="nl-NL" sz="2000" dirty="0" smtClean="0"/>
              <a:t> </a:t>
            </a:r>
            <a:r>
              <a:rPr lang="nl-NL" sz="2000" dirty="0" err="1" smtClean="0"/>
              <a:t>holder</a:t>
            </a:r>
            <a:r>
              <a:rPr lang="nl-NL" sz="2000" dirty="0" smtClean="0"/>
              <a:t>, 380mm)</a:t>
            </a:r>
          </a:p>
          <a:p>
            <a:pPr lvl="1"/>
            <a:r>
              <a:rPr lang="nl-NL" sz="2000" dirty="0" smtClean="0"/>
              <a:t>New </a:t>
            </a:r>
            <a:r>
              <a:rPr lang="nl-NL" sz="2000" dirty="0" err="1" smtClean="0"/>
              <a:t>added</a:t>
            </a:r>
            <a:r>
              <a:rPr lang="nl-NL" sz="2000" dirty="0" smtClean="0"/>
              <a:t> items: 916546-02+916801-02 </a:t>
            </a:r>
            <a:r>
              <a:rPr lang="nl-NL" sz="2000" dirty="0" smtClean="0">
                <a:sym typeface="Wingdings" panose="05000000000000000000" pitchFamily="2" charset="2"/>
              </a:rPr>
              <a:t> </a:t>
            </a:r>
            <a:r>
              <a:rPr lang="nl-NL" sz="2000" dirty="0" err="1" smtClean="0">
                <a:sym typeface="Wingdings" panose="05000000000000000000" pitchFamily="2" charset="2"/>
              </a:rPr>
              <a:t>shelves</a:t>
            </a:r>
            <a:r>
              <a:rPr lang="nl-NL" sz="2000" dirty="0" smtClean="0">
                <a:sym typeface="Wingdings" panose="05000000000000000000" pitchFamily="2" charset="2"/>
              </a:rPr>
              <a:t> 58cm</a:t>
            </a:r>
          </a:p>
          <a:p>
            <a:pPr lvl="1"/>
            <a:r>
              <a:rPr lang="nl-NL" sz="2000" dirty="0" err="1" smtClean="0">
                <a:sym typeface="Wingdings" panose="05000000000000000000" pitchFamily="2" charset="2"/>
              </a:rPr>
              <a:t>Improved</a:t>
            </a:r>
            <a:r>
              <a:rPr lang="nl-NL" sz="2000" dirty="0" smtClean="0"/>
              <a:t> soap dispensers (200ml &amp; 250ml)</a:t>
            </a:r>
          </a:p>
          <a:p>
            <a:pPr marL="457200" lvl="1" indent="0">
              <a:buNone/>
            </a:pPr>
            <a:endParaRPr lang="nl-NL" sz="2000" dirty="0" smtClean="0"/>
          </a:p>
          <a:p>
            <a:pPr marL="914400" lvl="2" indent="0">
              <a:buNone/>
            </a:pPr>
            <a:endParaRPr lang="nl-NL" sz="2000" dirty="0" smtClean="0"/>
          </a:p>
        </p:txBody>
      </p:sp>
    </p:spTree>
    <p:extLst>
      <p:ext uri="{BB962C8B-B14F-4D97-AF65-F5344CB8AC3E}">
        <p14:creationId xmlns:p14="http://schemas.microsoft.com/office/powerpoint/2010/main" val="3913561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980" y="276140"/>
            <a:ext cx="6803669" cy="1143000"/>
          </a:xfrm>
        </p:spPr>
        <p:txBody>
          <a:bodyPr/>
          <a:lstStyle/>
          <a:p>
            <a:r>
              <a:rPr lang="nl-NL" dirty="0" err="1" smtClean="0"/>
              <a:t>Recently</a:t>
            </a:r>
            <a:r>
              <a:rPr lang="nl-NL" dirty="0" smtClean="0"/>
              <a:t> </a:t>
            </a:r>
            <a:r>
              <a:rPr lang="nl-NL" dirty="0" err="1" smtClean="0"/>
              <a:t>added</a:t>
            </a:r>
            <a:r>
              <a:rPr lang="nl-NL" dirty="0" smtClean="0"/>
              <a:t> </a:t>
            </a:r>
            <a:r>
              <a:rPr lang="nl-NL" dirty="0" err="1" smtClean="0"/>
              <a:t>Nemox</a:t>
            </a:r>
            <a:r>
              <a:rPr lang="nl-NL" dirty="0" smtClean="0"/>
              <a:t>/</a:t>
            </a:r>
            <a:r>
              <a:rPr lang="nl-NL" dirty="0" err="1" smtClean="0"/>
              <a:t>Nelio</a:t>
            </a:r>
            <a:r>
              <a:rPr lang="nl-NL" dirty="0" smtClean="0"/>
              <a:t> items</a:t>
            </a:r>
            <a:endParaRPr lang="nl-NL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974" y="1620570"/>
            <a:ext cx="2441524" cy="244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44" y="3313568"/>
            <a:ext cx="3540472" cy="354443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90" y="1212515"/>
            <a:ext cx="3195025" cy="31950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60" y="1818614"/>
            <a:ext cx="1772216" cy="1772216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199676"/>
            <a:ext cx="1772216" cy="1772216"/>
          </a:xfrm>
          <a:prstGeom prst="rect">
            <a:avLst/>
          </a:prstGeom>
        </p:spPr>
      </p:pic>
      <p:sp>
        <p:nvSpPr>
          <p:cNvPr id="22" name="Tekstvak 21"/>
          <p:cNvSpPr txBox="1"/>
          <p:nvPr/>
        </p:nvSpPr>
        <p:spPr>
          <a:xfrm>
            <a:off x="4137433" y="5787226"/>
            <a:ext cx="141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70C0"/>
                </a:solidFill>
              </a:rPr>
              <a:t>916546-02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3130989" y="3128902"/>
            <a:ext cx="141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70C0"/>
                </a:solidFill>
              </a:rPr>
              <a:t>916801-02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436829" y="2059084"/>
            <a:ext cx="141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70C0"/>
                </a:solidFill>
              </a:rPr>
              <a:t>916519-02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7181660" y="4015010"/>
            <a:ext cx="1772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70C0"/>
                </a:solidFill>
              </a:rPr>
              <a:t>916516-02-250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616767" y="6148460"/>
            <a:ext cx="141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70C0"/>
                </a:solidFill>
              </a:rPr>
              <a:t>916527-02</a:t>
            </a:r>
            <a:endParaRPr lang="nl-N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4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29343" y="320033"/>
            <a:ext cx="3011714" cy="1017133"/>
          </a:xfrm>
        </p:spPr>
        <p:txBody>
          <a:bodyPr/>
          <a:lstStyle/>
          <a:p>
            <a:r>
              <a:rPr lang="nl-NL" dirty="0" err="1" smtClean="0"/>
              <a:t>Fixation</a:t>
            </a:r>
            <a:r>
              <a:rPr lang="nl-NL" dirty="0" smtClean="0"/>
              <a:t> Nemox, </a:t>
            </a:r>
            <a:r>
              <a:rPr lang="nl-NL" dirty="0" err="1" smtClean="0"/>
              <a:t>Nelio</a:t>
            </a:r>
            <a:endParaRPr lang="nl-NL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2225388"/>
            <a:ext cx="5511573" cy="415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al 4"/>
          <p:cNvSpPr/>
          <p:nvPr/>
        </p:nvSpPr>
        <p:spPr>
          <a:xfrm>
            <a:off x="4180114" y="-1"/>
            <a:ext cx="4744987" cy="39624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1169" y="0"/>
            <a:ext cx="4411885" cy="381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791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Wynk</a:t>
            </a:r>
          </a:p>
        </p:txBody>
      </p:sp>
      <p:sp>
        <p:nvSpPr>
          <p:cNvPr id="27651" name="Tijdelijke aanduiding voor inhoud 2"/>
          <p:cNvSpPr>
            <a:spLocks noGrp="1"/>
          </p:cNvSpPr>
          <p:nvPr>
            <p:ph idx="1"/>
          </p:nvPr>
        </p:nvSpPr>
        <p:spPr>
          <a:xfrm>
            <a:off x="4464050" y="1413261"/>
            <a:ext cx="3673475" cy="4456526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err="1" smtClean="0"/>
              <a:t>Robust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minimalistic</a:t>
            </a:r>
            <a:r>
              <a:rPr lang="nl-NL" altLang="nl-NL" sz="2000" dirty="0" smtClean="0"/>
              <a:t>, design </a:t>
            </a:r>
            <a:r>
              <a:rPr lang="nl-NL" altLang="nl-NL" sz="2000" dirty="0" err="1" smtClean="0"/>
              <a:t>for</a:t>
            </a:r>
            <a:r>
              <a:rPr lang="nl-NL" altLang="nl-NL" sz="2000" dirty="0" smtClean="0"/>
              <a:t> a </a:t>
            </a:r>
            <a:r>
              <a:rPr lang="nl-NL" altLang="nl-NL" sz="2000" dirty="0" err="1" smtClean="0"/>
              <a:t>competitive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price</a:t>
            </a:r>
            <a:endParaRPr lang="nl-NL" altLang="nl-NL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smtClean="0"/>
              <a:t>12 </a:t>
            </a:r>
            <a:r>
              <a:rPr lang="nl-NL" altLang="nl-NL" sz="2000" dirty="0" err="1" smtClean="0"/>
              <a:t>years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guarantee</a:t>
            </a:r>
            <a:endParaRPr lang="nl-NL" altLang="nl-NL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err="1" smtClean="0"/>
              <a:t>Chrome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plated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zamac</a:t>
            </a:r>
            <a:r>
              <a:rPr lang="nl-NL" altLang="nl-NL" sz="2000" dirty="0" smtClean="0"/>
              <a:t>, and </a:t>
            </a:r>
            <a:r>
              <a:rPr lang="nl-NL" altLang="nl-NL" sz="2000" dirty="0" err="1" smtClean="0"/>
              <a:t>stainless</a:t>
            </a:r>
            <a:r>
              <a:rPr lang="nl-NL" altLang="nl-NL" sz="2000" dirty="0" smtClean="0"/>
              <a:t> steel (304)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smtClean="0"/>
              <a:t>2 point easy </a:t>
            </a:r>
            <a:r>
              <a:rPr lang="nl-NL" altLang="nl-NL" sz="2000" dirty="0" err="1" smtClean="0"/>
              <a:t>fixation</a:t>
            </a:r>
            <a:r>
              <a:rPr lang="nl-NL" altLang="nl-NL" sz="2000" dirty="0" smtClean="0"/>
              <a:t>, </a:t>
            </a:r>
            <a:r>
              <a:rPr lang="nl-NL" altLang="nl-NL" sz="2000" dirty="0" err="1" smtClean="0"/>
              <a:t>screws</a:t>
            </a:r>
            <a:r>
              <a:rPr lang="nl-NL" altLang="nl-NL" sz="2000" dirty="0" smtClean="0"/>
              <a:t> and </a:t>
            </a:r>
            <a:r>
              <a:rPr lang="nl-NL" altLang="nl-NL" sz="2000" dirty="0" err="1" smtClean="0"/>
              <a:t>plugs</a:t>
            </a:r>
            <a:r>
              <a:rPr lang="nl-NL" altLang="nl-NL" sz="2000" dirty="0" smtClean="0"/>
              <a:t> incl.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err="1" smtClean="0"/>
              <a:t>Good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industrial</a:t>
            </a:r>
            <a:r>
              <a:rPr lang="nl-NL" altLang="nl-NL" sz="2000" dirty="0" smtClean="0"/>
              <a:t> design award 2013</a:t>
            </a:r>
          </a:p>
          <a:p>
            <a:pPr marL="0" indent="0">
              <a:buFontTx/>
              <a:buNone/>
              <a:defRPr/>
            </a:pPr>
            <a:endParaRPr lang="nl-NL" altLang="nl-NL" sz="2000" dirty="0" smtClean="0"/>
          </a:p>
          <a:p>
            <a:pPr marL="0" indent="0">
              <a:buFontTx/>
              <a:buNone/>
              <a:defRPr/>
            </a:pPr>
            <a:endParaRPr lang="nl-NL" altLang="nl-NL" sz="2000" dirty="0" smtClean="0"/>
          </a:p>
        </p:txBody>
      </p:sp>
      <p:pic>
        <p:nvPicPr>
          <p:cNvPr id="31748" name="Afbeelding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232" y="4543968"/>
            <a:ext cx="2847706" cy="284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Afbeelding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3459" y="4813502"/>
            <a:ext cx="230346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Afbeelding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4" y="936625"/>
            <a:ext cx="2844730" cy="427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4" y="4053894"/>
            <a:ext cx="779919" cy="117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198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147288"/>
              </p:ext>
            </p:extLst>
          </p:nvPr>
        </p:nvGraphicFramePr>
        <p:xfrm>
          <a:off x="457200" y="692696"/>
          <a:ext cx="82296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48" name="Tekstvak 4"/>
          <p:cNvSpPr txBox="1">
            <a:spLocks noChangeArrowheads="1"/>
          </p:cNvSpPr>
          <p:nvPr/>
        </p:nvSpPr>
        <p:spPr bwMode="auto">
          <a:xfrm>
            <a:off x="1403350" y="4365625"/>
            <a:ext cx="435888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nl-NL" altLang="nl-NL" dirty="0"/>
              <a:t>Holding </a:t>
            </a:r>
            <a:r>
              <a:rPr lang="nl-NL" altLang="nl-NL" dirty="0" smtClean="0"/>
              <a:t>revenue: </a:t>
            </a:r>
            <a:r>
              <a:rPr lang="nl-NL" altLang="nl-NL" dirty="0"/>
              <a:t>140 Mio. EUR</a:t>
            </a:r>
          </a:p>
          <a:p>
            <a:pPr eaLnBrk="1" hangingPunct="1">
              <a:buFontTx/>
              <a:buChar char="-"/>
            </a:pPr>
            <a:r>
              <a:rPr lang="nl-NL" altLang="nl-NL" dirty="0"/>
              <a:t>Company </a:t>
            </a:r>
            <a:r>
              <a:rPr lang="nl-NL" altLang="nl-NL" dirty="0" err="1"/>
              <a:t>revenue</a:t>
            </a:r>
            <a:r>
              <a:rPr lang="nl-NL" altLang="nl-NL" dirty="0"/>
              <a:t>: Over 10 </a:t>
            </a:r>
            <a:r>
              <a:rPr lang="nl-NL" altLang="nl-NL" dirty="0" err="1"/>
              <a:t>Mio</a:t>
            </a:r>
            <a:r>
              <a:rPr lang="nl-NL" altLang="nl-NL" dirty="0"/>
              <a:t>. </a:t>
            </a:r>
            <a:r>
              <a:rPr lang="nl-NL" altLang="nl-NL" dirty="0" smtClean="0"/>
              <a:t>EUR</a:t>
            </a:r>
          </a:p>
          <a:p>
            <a:pPr eaLnBrk="1" hangingPunct="1">
              <a:buFontTx/>
              <a:buChar char="-"/>
            </a:pPr>
            <a:r>
              <a:rPr lang="nl-NL" altLang="nl-NL" dirty="0" smtClean="0"/>
              <a:t>Approx. 700,000 </a:t>
            </a:r>
            <a:r>
              <a:rPr lang="nl-NL" altLang="nl-NL" dirty="0" err="1" smtClean="0"/>
              <a:t>articles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sold</a:t>
            </a:r>
            <a:r>
              <a:rPr lang="nl-NL" altLang="nl-NL" dirty="0" smtClean="0"/>
              <a:t> per </a:t>
            </a:r>
            <a:r>
              <a:rPr lang="nl-NL" altLang="nl-NL" dirty="0" err="1" smtClean="0"/>
              <a:t>year</a:t>
            </a:r>
            <a:endParaRPr lang="nl-NL" altLang="nl-NL" dirty="0"/>
          </a:p>
          <a:p>
            <a:pPr eaLnBrk="1" hangingPunct="1">
              <a:buFontTx/>
              <a:buChar char="-"/>
            </a:pPr>
            <a:r>
              <a:rPr lang="nl-NL" altLang="nl-NL" dirty="0"/>
              <a:t>Geesa employees: 49</a:t>
            </a:r>
          </a:p>
          <a:p>
            <a:pPr eaLnBrk="1" hangingPunct="1">
              <a:buFontTx/>
              <a:buChar char="-"/>
            </a:pPr>
            <a:r>
              <a:rPr lang="nl-NL" altLang="nl-NL" dirty="0"/>
              <a:t>Export share: 65%</a:t>
            </a:r>
          </a:p>
          <a:p>
            <a:pPr eaLnBrk="1" hangingPunct="1">
              <a:buFontTx/>
              <a:buChar char="-"/>
            </a:pPr>
            <a:r>
              <a:rPr lang="nl-NL" altLang="nl-NL" dirty="0" err="1"/>
              <a:t>Number</a:t>
            </a:r>
            <a:r>
              <a:rPr lang="nl-NL" altLang="nl-NL" dirty="0"/>
              <a:t> of </a:t>
            </a:r>
            <a:r>
              <a:rPr lang="nl-NL" altLang="nl-NL" dirty="0" err="1"/>
              <a:t>markets</a:t>
            </a:r>
            <a:r>
              <a:rPr lang="nl-NL" altLang="nl-NL" dirty="0"/>
              <a:t>: 70 </a:t>
            </a:r>
            <a:r>
              <a:rPr lang="nl-NL" altLang="nl-NL" dirty="0" err="1"/>
              <a:t>countries</a:t>
            </a:r>
            <a:endParaRPr lang="nl-NL" altLang="nl-NL" dirty="0"/>
          </a:p>
          <a:p>
            <a:pPr eaLnBrk="1" hangingPunct="1">
              <a:buFontTx/>
              <a:buChar char="-"/>
            </a:pPr>
            <a:endParaRPr lang="nl-NL" altLang="nl-NL" dirty="0"/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Coram Holding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0611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/>
        </p:nvGrpSpPr>
        <p:grpSpPr>
          <a:xfrm>
            <a:off x="6096000" y="664802"/>
            <a:ext cx="2616517" cy="2326368"/>
            <a:chOff x="6096000" y="953860"/>
            <a:chExt cx="2616517" cy="2326368"/>
          </a:xfrm>
        </p:grpSpPr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953861"/>
              <a:ext cx="2006224" cy="2326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kstvak 10"/>
            <p:cNvSpPr txBox="1"/>
            <p:nvPr/>
          </p:nvSpPr>
          <p:spPr>
            <a:xfrm>
              <a:off x="7274976" y="953860"/>
              <a:ext cx="14375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Small </a:t>
              </a:r>
              <a:r>
                <a:rPr lang="nl-NL" dirty="0" err="1" smtClean="0"/>
                <a:t>wall</a:t>
              </a:r>
              <a:r>
                <a:rPr lang="nl-NL" dirty="0" smtClean="0"/>
                <a:t> </a:t>
              </a:r>
              <a:r>
                <a:rPr lang="nl-NL" dirty="0" err="1" smtClean="0"/>
                <a:t>plate</a:t>
              </a:r>
              <a:endParaRPr lang="nl-NL" dirty="0"/>
            </a:p>
          </p:txBody>
        </p:sp>
      </p:grp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29343" y="320033"/>
            <a:ext cx="3011714" cy="1017133"/>
          </a:xfrm>
        </p:spPr>
        <p:txBody>
          <a:bodyPr/>
          <a:lstStyle/>
          <a:p>
            <a:r>
              <a:rPr lang="nl-NL" dirty="0" err="1" smtClean="0"/>
              <a:t>Fixation</a:t>
            </a:r>
            <a:r>
              <a:rPr lang="nl-NL" dirty="0" smtClean="0"/>
              <a:t> Wynk</a:t>
            </a:r>
            <a:endParaRPr lang="nl-NL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809" y="1337166"/>
            <a:ext cx="4859790" cy="482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ep 8"/>
          <p:cNvGrpSpPr/>
          <p:nvPr/>
        </p:nvGrpSpPr>
        <p:grpSpPr>
          <a:xfrm>
            <a:off x="5738812" y="2791145"/>
            <a:ext cx="3312428" cy="3172816"/>
            <a:chOff x="5738812" y="2991170"/>
            <a:chExt cx="3312428" cy="3172816"/>
          </a:xfrm>
        </p:grpSpPr>
        <p:grpSp>
          <p:nvGrpSpPr>
            <p:cNvPr id="6" name="Groep 5"/>
            <p:cNvGrpSpPr/>
            <p:nvPr/>
          </p:nvGrpSpPr>
          <p:grpSpPr>
            <a:xfrm>
              <a:off x="5738812" y="3167967"/>
              <a:ext cx="2490787" cy="2996019"/>
              <a:chOff x="6096001" y="3047594"/>
              <a:chExt cx="2490787" cy="2996019"/>
            </a:xfrm>
          </p:grpSpPr>
          <p:pic>
            <p:nvPicPr>
              <p:cNvPr id="46084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096001" y="3047594"/>
                <a:ext cx="2452688" cy="2996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hthoek 4"/>
              <p:cNvSpPr/>
              <p:nvPr/>
            </p:nvSpPr>
            <p:spPr>
              <a:xfrm>
                <a:off x="8229600" y="5843588"/>
                <a:ext cx="357188" cy="2000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" name="Tekstvak 6"/>
            <p:cNvSpPr txBox="1"/>
            <p:nvPr/>
          </p:nvSpPr>
          <p:spPr>
            <a:xfrm>
              <a:off x="7613699" y="2991170"/>
              <a:ext cx="14375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Large </a:t>
              </a:r>
              <a:r>
                <a:rPr lang="nl-NL" dirty="0" err="1" smtClean="0"/>
                <a:t>wall</a:t>
              </a:r>
              <a:r>
                <a:rPr lang="nl-NL" dirty="0" smtClean="0"/>
                <a:t> </a:t>
              </a:r>
              <a:r>
                <a:rPr lang="nl-NL" dirty="0" err="1" smtClean="0"/>
                <a:t>plate</a:t>
              </a:r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095653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24449" cy="1143000"/>
          </a:xfrm>
        </p:spPr>
        <p:txBody>
          <a:bodyPr/>
          <a:lstStyle/>
          <a:p>
            <a:r>
              <a:rPr lang="nl-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nl-NL" dirty="0" err="1"/>
              <a:t>Timeless</a:t>
            </a:r>
            <a:r>
              <a:rPr lang="nl-NL" dirty="0"/>
              <a:t> design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dirty="0"/>
              <a:t>12 </a:t>
            </a:r>
            <a:r>
              <a:rPr lang="nl-NL" dirty="0" err="1"/>
              <a:t>years</a:t>
            </a:r>
            <a:r>
              <a:rPr lang="nl-NL" dirty="0"/>
              <a:t> </a:t>
            </a:r>
            <a:r>
              <a:rPr lang="nl-NL" dirty="0" err="1" smtClean="0"/>
              <a:t>guarantee</a:t>
            </a:r>
            <a:endParaRPr lang="nl-NL" dirty="0"/>
          </a:p>
          <a:p>
            <a:pPr>
              <a:buFont typeface="Arial" pitchFamily="34" charset="0"/>
              <a:buChar char="•"/>
              <a:defRPr/>
            </a:pPr>
            <a:r>
              <a:rPr lang="nl-NL" dirty="0" err="1"/>
              <a:t>Chrome</a:t>
            </a:r>
            <a:r>
              <a:rPr lang="nl-NL" dirty="0"/>
              <a:t> </a:t>
            </a:r>
            <a:r>
              <a:rPr lang="nl-NL" dirty="0" err="1"/>
              <a:t>plated</a:t>
            </a:r>
            <a:r>
              <a:rPr lang="nl-NL" dirty="0"/>
              <a:t> </a:t>
            </a:r>
            <a:r>
              <a:rPr lang="nl-NL" dirty="0" err="1"/>
              <a:t>brass</a:t>
            </a:r>
            <a:r>
              <a:rPr lang="nl-NL" dirty="0"/>
              <a:t>,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stainless</a:t>
            </a:r>
            <a:r>
              <a:rPr lang="nl-NL" dirty="0" smtClean="0"/>
              <a:t> steel  and </a:t>
            </a:r>
            <a:r>
              <a:rPr lang="nl-NL" dirty="0" err="1" smtClean="0"/>
              <a:t>zamac</a:t>
            </a:r>
            <a:endParaRPr lang="nl-NL" dirty="0"/>
          </a:p>
          <a:p>
            <a:pPr>
              <a:buFont typeface="Arial" pitchFamily="34" charset="0"/>
              <a:buChar char="•"/>
              <a:defRPr/>
            </a:pPr>
            <a:r>
              <a:rPr lang="nl-NL" dirty="0" err="1"/>
              <a:t>Available</a:t>
            </a:r>
            <a:r>
              <a:rPr lang="nl-NL" dirty="0"/>
              <a:t> in Ø20 and Ø24mm tube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dirty="0"/>
              <a:t>3 point easy </a:t>
            </a:r>
            <a:r>
              <a:rPr lang="nl-NL" dirty="0" err="1"/>
              <a:t>fixation</a:t>
            </a:r>
            <a:r>
              <a:rPr lang="nl-NL" dirty="0"/>
              <a:t>, </a:t>
            </a:r>
            <a:r>
              <a:rPr lang="nl-NL" dirty="0" err="1"/>
              <a:t>plugs</a:t>
            </a:r>
            <a:r>
              <a:rPr lang="nl-NL" dirty="0"/>
              <a:t> and </a:t>
            </a:r>
            <a:r>
              <a:rPr lang="nl-NL" dirty="0" err="1"/>
              <a:t>screws</a:t>
            </a:r>
            <a:r>
              <a:rPr lang="nl-NL" dirty="0"/>
              <a:t> incl</a:t>
            </a:r>
            <a:r>
              <a:rPr lang="nl-NL" dirty="0" smtClean="0"/>
              <a:t>. (</a:t>
            </a:r>
            <a:r>
              <a:rPr lang="nl-NL" dirty="0" err="1" smtClean="0"/>
              <a:t>galvanized</a:t>
            </a:r>
            <a:r>
              <a:rPr lang="nl-NL" dirty="0" smtClean="0"/>
              <a:t>) </a:t>
            </a:r>
            <a:endParaRPr lang="nl-NL" dirty="0"/>
          </a:p>
          <a:p>
            <a:pPr>
              <a:buFont typeface="Arial" pitchFamily="34" charset="0"/>
              <a:buChar char="•"/>
              <a:defRPr/>
            </a:pPr>
            <a:r>
              <a:rPr lang="nl-NL" dirty="0" err="1" smtClean="0"/>
              <a:t>Production</a:t>
            </a:r>
            <a:r>
              <a:rPr lang="nl-NL" dirty="0" smtClean="0"/>
              <a:t> Amersfoort (robots)</a:t>
            </a:r>
            <a:endParaRPr lang="nl-NL" dirty="0"/>
          </a:p>
          <a:p>
            <a:pPr>
              <a:buFont typeface="Arial" pitchFamily="34" charset="0"/>
              <a:buChar char="•"/>
              <a:defRPr/>
            </a:pPr>
            <a:r>
              <a:rPr lang="nl-NL" dirty="0" err="1"/>
              <a:t>CoO</a:t>
            </a:r>
            <a:r>
              <a:rPr lang="nl-NL" dirty="0"/>
              <a:t>: made in Holland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dirty="0" smtClean="0"/>
              <a:t>Wide range of items, perfect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projects</a:t>
            </a:r>
            <a:r>
              <a:rPr lang="nl-NL" dirty="0" smtClean="0"/>
              <a:t> (close </a:t>
            </a:r>
            <a:r>
              <a:rPr lang="nl-NL" dirty="0" err="1" smtClean="0"/>
              <a:t>to</a:t>
            </a:r>
            <a:r>
              <a:rPr lang="nl-NL" dirty="0" smtClean="0"/>
              <a:t> 100 </a:t>
            </a:r>
            <a:r>
              <a:rPr lang="nl-NL" dirty="0" err="1" smtClean="0"/>
              <a:t>products</a:t>
            </a:r>
            <a:r>
              <a:rPr lang="nl-NL" dirty="0" smtClean="0"/>
              <a:t>)</a:t>
            </a:r>
          </a:p>
        </p:txBody>
      </p:sp>
      <p:pic>
        <p:nvPicPr>
          <p:cNvPr id="2051" name="Picture 3" descr="M:\Marketing\3. Communicatie\3.9 Grafisch materiaal\Bestanden MyBook\Ambient pictures\Ambient pictures jpg\Hotel\91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57" y="102773"/>
            <a:ext cx="4395208" cy="292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049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9790"/>
            <a:ext cx="8229600" cy="1143000"/>
          </a:xfrm>
        </p:spPr>
        <p:txBody>
          <a:bodyPr/>
          <a:lstStyle/>
          <a:p>
            <a:r>
              <a:rPr lang="nl-NL" dirty="0" err="1" smtClean="0"/>
              <a:t>Adjustments</a:t>
            </a:r>
            <a:r>
              <a:rPr lang="nl-NL" dirty="0" smtClean="0"/>
              <a:t> Hotel </a:t>
            </a:r>
            <a:r>
              <a:rPr lang="nl-NL" dirty="0" err="1" smtClean="0"/>
              <a:t>collection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64822"/>
            <a:ext cx="8229600" cy="4525963"/>
          </a:xfrm>
        </p:spPr>
        <p:txBody>
          <a:bodyPr/>
          <a:lstStyle/>
          <a:p>
            <a:r>
              <a:rPr lang="nl-NL" sz="2000" u="sng" dirty="0" err="1" smtClean="0">
                <a:solidFill>
                  <a:srgbClr val="FF0000"/>
                </a:solidFill>
              </a:rPr>
              <a:t>Discontinued</a:t>
            </a:r>
            <a:r>
              <a:rPr lang="nl-NL" sz="2000" u="sng" dirty="0" smtClean="0">
                <a:solidFill>
                  <a:srgbClr val="FF0000"/>
                </a:solidFill>
              </a:rPr>
              <a:t> as of April 1st 2016</a:t>
            </a:r>
            <a:r>
              <a:rPr lang="nl-NL" sz="2000" dirty="0" smtClean="0"/>
              <a:t>: </a:t>
            </a:r>
          </a:p>
          <a:p>
            <a:pPr lvl="1"/>
            <a:r>
              <a:rPr lang="nl-NL" sz="2000" dirty="0" smtClean="0"/>
              <a:t>911120, 911140, 911160-02, 911147, 91130, 91627, 915355, 911121, 911122, 911123, 91636</a:t>
            </a:r>
          </a:p>
          <a:p>
            <a:pPr lvl="1"/>
            <a:r>
              <a:rPr lang="nl-NL" sz="2000" dirty="0" err="1" smtClean="0"/>
              <a:t>All</a:t>
            </a:r>
            <a:r>
              <a:rPr lang="nl-NL" sz="2000" dirty="0" smtClean="0"/>
              <a:t> </a:t>
            </a:r>
            <a:r>
              <a:rPr lang="nl-NL" sz="2000" dirty="0" err="1" smtClean="0"/>
              <a:t>models</a:t>
            </a:r>
            <a:r>
              <a:rPr lang="nl-NL" sz="2000" dirty="0" smtClean="0"/>
              <a:t> </a:t>
            </a:r>
            <a:r>
              <a:rPr lang="nl-NL" sz="2000" dirty="0" err="1" smtClean="0"/>
              <a:t>mentioned</a:t>
            </a:r>
            <a:r>
              <a:rPr lang="nl-NL" sz="2000" dirty="0" smtClean="0"/>
              <a:t> </a:t>
            </a:r>
            <a:r>
              <a:rPr lang="nl-NL" sz="2000" dirty="0" err="1" smtClean="0"/>
              <a:t>above</a:t>
            </a:r>
            <a:r>
              <a:rPr lang="nl-NL" sz="2000" dirty="0" smtClean="0"/>
              <a:t> </a:t>
            </a:r>
            <a:r>
              <a:rPr lang="nl-NL" sz="2000" dirty="0" err="1" smtClean="0"/>
              <a:t>can</a:t>
            </a:r>
            <a:r>
              <a:rPr lang="nl-NL" sz="2000" dirty="0" smtClean="0"/>
              <a:t> </a:t>
            </a:r>
            <a:r>
              <a:rPr lang="nl-NL" sz="2000" dirty="0" err="1" smtClean="0"/>
              <a:t>still</a:t>
            </a:r>
            <a:r>
              <a:rPr lang="nl-NL" sz="2000" dirty="0" smtClean="0"/>
              <a:t> </a:t>
            </a:r>
            <a:r>
              <a:rPr lang="nl-NL" sz="2000" dirty="0" err="1" smtClean="0"/>
              <a:t>be</a:t>
            </a:r>
            <a:r>
              <a:rPr lang="nl-NL" sz="2000" dirty="0" smtClean="0"/>
              <a:t> </a:t>
            </a:r>
            <a:r>
              <a:rPr lang="nl-NL" sz="2000" dirty="0" err="1" smtClean="0"/>
              <a:t>produced</a:t>
            </a:r>
            <a:r>
              <a:rPr lang="nl-NL" sz="2000" dirty="0" smtClean="0"/>
              <a:t> at </a:t>
            </a:r>
            <a:r>
              <a:rPr lang="nl-NL" sz="2000" dirty="0" err="1" smtClean="0"/>
              <a:t>quantities</a:t>
            </a:r>
            <a:r>
              <a:rPr lang="nl-NL" sz="2000" dirty="0" smtClean="0"/>
              <a:t> of &gt; 250 </a:t>
            </a:r>
            <a:r>
              <a:rPr lang="nl-NL" sz="2000" dirty="0" err="1" smtClean="0"/>
              <a:t>pcs</a:t>
            </a:r>
            <a:r>
              <a:rPr lang="nl-NL" sz="2000" dirty="0" smtClean="0"/>
              <a:t>.</a:t>
            </a:r>
          </a:p>
          <a:p>
            <a:r>
              <a:rPr lang="nl-NL" sz="2000" u="sng" dirty="0" smtClean="0">
                <a:solidFill>
                  <a:srgbClr val="0070C0"/>
                </a:solidFill>
              </a:rPr>
              <a:t>New </a:t>
            </a:r>
            <a:r>
              <a:rPr lang="nl-NL" sz="2000" u="sng" dirty="0" err="1" smtClean="0">
                <a:solidFill>
                  <a:srgbClr val="0070C0"/>
                </a:solidFill>
              </a:rPr>
              <a:t>additions</a:t>
            </a:r>
            <a:r>
              <a:rPr lang="nl-NL" sz="2000" dirty="0" smtClean="0"/>
              <a:t>:</a:t>
            </a:r>
            <a:r>
              <a:rPr lang="nl-NL" sz="2000" dirty="0"/>
              <a:t> </a:t>
            </a:r>
            <a:endParaRPr lang="nl-NL" sz="2000" dirty="0" smtClean="0"/>
          </a:p>
          <a:p>
            <a:pPr lvl="1"/>
            <a:r>
              <a:rPr lang="nl-NL" sz="2000" dirty="0" smtClean="0"/>
              <a:t>9153xx range: </a:t>
            </a:r>
            <a:r>
              <a:rPr lang="nl-NL" sz="2000" b="1" dirty="0" smtClean="0"/>
              <a:t>11 new items</a:t>
            </a:r>
          </a:p>
          <a:p>
            <a:pPr lvl="2"/>
            <a:r>
              <a:rPr lang="nl-NL" sz="2000" dirty="0" smtClean="0"/>
              <a:t>More modern design</a:t>
            </a:r>
          </a:p>
          <a:p>
            <a:pPr lvl="2"/>
            <a:r>
              <a:rPr lang="nl-NL" sz="2000" dirty="0"/>
              <a:t>New </a:t>
            </a:r>
            <a:r>
              <a:rPr lang="nl-NL" sz="2000" dirty="0" err="1"/>
              <a:t>glass</a:t>
            </a:r>
            <a:r>
              <a:rPr lang="nl-NL" sz="2000" dirty="0"/>
              <a:t> </a:t>
            </a:r>
            <a:r>
              <a:rPr lang="nl-NL" sz="2000" dirty="0" err="1"/>
              <a:t>with</a:t>
            </a:r>
            <a:r>
              <a:rPr lang="nl-NL" sz="2000" dirty="0"/>
              <a:t> transparant </a:t>
            </a:r>
            <a:r>
              <a:rPr lang="nl-NL" sz="2000" dirty="0" smtClean="0"/>
              <a:t>PP(plastic) </a:t>
            </a:r>
            <a:r>
              <a:rPr lang="nl-NL" sz="2000" dirty="0" err="1"/>
              <a:t>insert</a:t>
            </a:r>
            <a:r>
              <a:rPr lang="nl-NL" sz="2000" dirty="0"/>
              <a:t> in the </a:t>
            </a:r>
            <a:r>
              <a:rPr lang="nl-NL" sz="2000" dirty="0" err="1" smtClean="0"/>
              <a:t>holder</a:t>
            </a:r>
            <a:r>
              <a:rPr lang="nl-NL" sz="2000" dirty="0" smtClean="0"/>
              <a:t> (</a:t>
            </a:r>
            <a:r>
              <a:rPr lang="nl-NL" sz="2000" dirty="0" err="1" smtClean="0"/>
              <a:t>noise</a:t>
            </a:r>
            <a:r>
              <a:rPr lang="nl-NL" sz="2000" dirty="0" smtClean="0"/>
              <a:t> </a:t>
            </a:r>
            <a:r>
              <a:rPr lang="nl-NL" sz="2000" dirty="0" err="1" smtClean="0"/>
              <a:t>reduction</a:t>
            </a:r>
            <a:r>
              <a:rPr lang="nl-NL" sz="2000" dirty="0" smtClean="0"/>
              <a:t>/more </a:t>
            </a:r>
            <a:r>
              <a:rPr lang="nl-NL" sz="2000" dirty="0" err="1" smtClean="0"/>
              <a:t>stability</a:t>
            </a:r>
            <a:r>
              <a:rPr lang="nl-NL" sz="2000" dirty="0" smtClean="0"/>
              <a:t>)</a:t>
            </a:r>
            <a:endParaRPr lang="nl-NL" sz="2000" dirty="0"/>
          </a:p>
          <a:p>
            <a:pPr lvl="2"/>
            <a:r>
              <a:rPr lang="nl-NL" sz="2000" dirty="0" smtClean="0"/>
              <a:t> Complete range of project items! </a:t>
            </a:r>
          </a:p>
          <a:p>
            <a:pPr lvl="2"/>
            <a:r>
              <a:rPr lang="nl-NL" sz="2000" dirty="0" smtClean="0"/>
              <a:t> Easy “Mix &amp; Match” </a:t>
            </a:r>
            <a:r>
              <a:rPr lang="nl-NL" sz="2000" dirty="0" err="1" smtClean="0"/>
              <a:t>with</a:t>
            </a:r>
            <a:r>
              <a:rPr lang="nl-NL" sz="2000" dirty="0" smtClean="0"/>
              <a:t> </a:t>
            </a:r>
            <a:r>
              <a:rPr lang="nl-NL" sz="2000" dirty="0" err="1" smtClean="0"/>
              <a:t>various</a:t>
            </a:r>
            <a:r>
              <a:rPr lang="nl-NL" sz="2000" dirty="0" smtClean="0"/>
              <a:t> tab series, </a:t>
            </a:r>
            <a:r>
              <a:rPr lang="nl-NL" sz="2000" dirty="0" err="1" smtClean="0"/>
              <a:t>ceramic</a:t>
            </a:r>
            <a:r>
              <a:rPr lang="nl-NL" sz="2000" dirty="0" smtClean="0"/>
              <a:t>, </a:t>
            </a:r>
            <a:r>
              <a:rPr lang="nl-NL" sz="2000" dirty="0" err="1" smtClean="0"/>
              <a:t>furniture</a:t>
            </a:r>
            <a:r>
              <a:rPr lang="nl-NL" sz="2000" dirty="0" smtClean="0"/>
              <a:t> etc.</a:t>
            </a:r>
          </a:p>
          <a:p>
            <a:pPr lvl="1"/>
            <a:r>
              <a:rPr lang="nl-NL" sz="2000" dirty="0" smtClean="0"/>
              <a:t>915252</a:t>
            </a:r>
          </a:p>
        </p:txBody>
      </p:sp>
    </p:spTree>
    <p:extLst>
      <p:ext uri="{BB962C8B-B14F-4D97-AF65-F5344CB8AC3E}">
        <p14:creationId xmlns:p14="http://schemas.microsoft.com/office/powerpoint/2010/main" val="3658289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:\Fotos\915305-02 P H X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018" y="2100282"/>
            <a:ext cx="3496254" cy="349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981" y="276140"/>
            <a:ext cx="6028072" cy="1143000"/>
          </a:xfrm>
        </p:spPr>
        <p:txBody>
          <a:bodyPr/>
          <a:lstStyle/>
          <a:p>
            <a:r>
              <a:rPr lang="nl-NL" dirty="0" err="1" smtClean="0"/>
              <a:t>Recently</a:t>
            </a:r>
            <a:r>
              <a:rPr lang="nl-NL" dirty="0" smtClean="0"/>
              <a:t> </a:t>
            </a:r>
            <a:r>
              <a:rPr lang="nl-NL" dirty="0" err="1" smtClean="0"/>
              <a:t>added</a:t>
            </a:r>
            <a:r>
              <a:rPr lang="nl-NL" dirty="0" smtClean="0"/>
              <a:t> Hotel items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Total: 11 + 1 new </a:t>
            </a:r>
            <a:r>
              <a:rPr lang="nl-NL" dirty="0" err="1" smtClean="0">
                <a:solidFill>
                  <a:srgbClr val="0070C0"/>
                </a:solidFill>
              </a:rPr>
              <a:t>additions</a:t>
            </a:r>
            <a:r>
              <a:rPr lang="nl-NL" dirty="0" smtClean="0"/>
              <a:t>: (9153xx range + 915252))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Picture 7" descr="H:\Fotos\915308-02 P L X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"/>
          <a:stretch/>
        </p:blipFill>
        <p:spPr bwMode="auto">
          <a:xfrm>
            <a:off x="-307225" y="4460862"/>
            <a:ext cx="2144364" cy="227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H:\Fotos\915311-02 P L X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"/>
          <a:stretch/>
        </p:blipFill>
        <p:spPr bwMode="auto">
          <a:xfrm>
            <a:off x="7092387" y="2216220"/>
            <a:ext cx="2903440" cy="294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:\Fotos\915304-02 P L X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82" y="4406680"/>
            <a:ext cx="2643051" cy="26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:\Fotos\915309-02 P L X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6631" r="21555" b="35348"/>
          <a:stretch/>
        </p:blipFill>
        <p:spPr bwMode="auto">
          <a:xfrm>
            <a:off x="6721194" y="4638374"/>
            <a:ext cx="1517374" cy="146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:\Fotos\915314-02 P L X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4" t="31755" r="9309" b="10447"/>
          <a:stretch/>
        </p:blipFill>
        <p:spPr bwMode="auto">
          <a:xfrm>
            <a:off x="5854236" y="3046652"/>
            <a:ext cx="1897994" cy="168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H:\Fotos\915315-02 P L X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1" t="32342" r="24972" b="23267"/>
          <a:stretch/>
        </p:blipFill>
        <p:spPr bwMode="auto">
          <a:xfrm>
            <a:off x="436956" y="3688625"/>
            <a:ext cx="1130561" cy="101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:\Fotos\915301-02 P L X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312"/>
          <a:stretch/>
        </p:blipFill>
        <p:spPr bwMode="auto">
          <a:xfrm>
            <a:off x="1619736" y="4075191"/>
            <a:ext cx="3223775" cy="289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H:\Fotos\915302-02 P L X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28639" r="18315" b="10056"/>
          <a:stretch/>
        </p:blipFill>
        <p:spPr bwMode="auto">
          <a:xfrm>
            <a:off x="348524" y="2244895"/>
            <a:ext cx="1656522" cy="160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:\Fotos\915316-02 P L X.jpg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5" t="18216" r="19272" b="6712"/>
          <a:stretch/>
        </p:blipFill>
        <p:spPr bwMode="auto">
          <a:xfrm>
            <a:off x="3425527" y="2169673"/>
            <a:ext cx="1417984" cy="180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:\Fotos\915303-02 P L X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37538" r="20207" b="16228"/>
          <a:stretch/>
        </p:blipFill>
        <p:spPr bwMode="auto">
          <a:xfrm>
            <a:off x="1837139" y="3229358"/>
            <a:ext cx="1588387" cy="117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62" y="1368"/>
            <a:ext cx="1598832" cy="159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24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44887" cy="1143000"/>
          </a:xfrm>
        </p:spPr>
        <p:txBody>
          <a:bodyPr/>
          <a:lstStyle/>
          <a:p>
            <a:r>
              <a:rPr lang="nl-NL" dirty="0" err="1" smtClean="0"/>
              <a:t>Fixation</a:t>
            </a:r>
            <a:r>
              <a:rPr lang="nl-NL" dirty="0" smtClean="0"/>
              <a:t> Hotel</a:t>
            </a:r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9637" y="54548"/>
            <a:ext cx="3289844" cy="27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343" y="2847260"/>
            <a:ext cx="7685314" cy="327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884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61303" cy="1143000"/>
          </a:xfrm>
        </p:spPr>
        <p:txBody>
          <a:bodyPr/>
          <a:lstStyle/>
          <a:p>
            <a:r>
              <a:rPr lang="nl-NL" altLang="nl-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</a:t>
            </a:r>
          </a:p>
        </p:txBody>
      </p:sp>
      <p:sp>
        <p:nvSpPr>
          <p:cNvPr id="26627" name="Tijdelijke aanduiding voor inhoud 2"/>
          <p:cNvSpPr>
            <a:spLocks noGrp="1"/>
          </p:cNvSpPr>
          <p:nvPr>
            <p:ph idx="1"/>
          </p:nvPr>
        </p:nvSpPr>
        <p:spPr>
          <a:xfrm>
            <a:off x="611189" y="1723421"/>
            <a:ext cx="5329236" cy="3627204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smtClean="0"/>
              <a:t>Retro </a:t>
            </a:r>
            <a:r>
              <a:rPr lang="nl-NL" altLang="nl-NL" sz="2000" dirty="0" err="1" smtClean="0"/>
              <a:t>style</a:t>
            </a:r>
            <a:r>
              <a:rPr lang="nl-NL" altLang="nl-NL" sz="2000" dirty="0" smtClean="0"/>
              <a:t> design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smtClean="0"/>
              <a:t>12 </a:t>
            </a:r>
            <a:r>
              <a:rPr lang="nl-NL" altLang="nl-NL" sz="2000" dirty="0" err="1" smtClean="0"/>
              <a:t>years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guarantee</a:t>
            </a:r>
            <a:endParaRPr lang="nl-NL" altLang="nl-NL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err="1" smtClean="0"/>
              <a:t>Material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solid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brass</a:t>
            </a:r>
            <a:endParaRPr lang="nl-NL" altLang="nl-NL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smtClean="0"/>
              <a:t>Plastic </a:t>
            </a:r>
            <a:r>
              <a:rPr lang="nl-NL" altLang="nl-NL" sz="2000" dirty="0" err="1" smtClean="0"/>
              <a:t>wallplate</a:t>
            </a:r>
            <a:endParaRPr lang="nl-NL" altLang="nl-NL" sz="2000" dirty="0"/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smtClean="0"/>
              <a:t>2 point easy </a:t>
            </a:r>
            <a:r>
              <a:rPr lang="nl-NL" altLang="nl-NL" sz="2000" dirty="0" err="1" smtClean="0"/>
              <a:t>fixation</a:t>
            </a:r>
            <a:r>
              <a:rPr lang="nl-NL" altLang="nl-NL" sz="2000" dirty="0" smtClean="0"/>
              <a:t>, </a:t>
            </a:r>
            <a:r>
              <a:rPr lang="nl-NL" altLang="nl-NL" sz="2000" dirty="0" err="1" smtClean="0"/>
              <a:t>plugs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and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screws</a:t>
            </a:r>
            <a:r>
              <a:rPr lang="nl-NL" altLang="nl-NL" sz="2000" dirty="0" smtClean="0"/>
              <a:t>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err="1" smtClean="0"/>
              <a:t>Produced</a:t>
            </a:r>
            <a:r>
              <a:rPr lang="nl-NL" altLang="nl-NL" sz="2000" dirty="0" smtClean="0"/>
              <a:t> in Amersfoort.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err="1" smtClean="0"/>
              <a:t>CoO:Made</a:t>
            </a:r>
            <a:r>
              <a:rPr lang="nl-NL" altLang="nl-NL" sz="2000" dirty="0" smtClean="0"/>
              <a:t> in Holland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altLang="nl-NL" sz="2000" dirty="0" smtClean="0"/>
              <a:t>Will </a:t>
            </a:r>
            <a:r>
              <a:rPr lang="nl-NL" altLang="nl-NL" sz="2000" dirty="0" err="1" smtClean="0"/>
              <a:t>be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discontinued</a:t>
            </a:r>
            <a:r>
              <a:rPr lang="nl-NL" altLang="nl-NL" sz="2000" dirty="0" smtClean="0"/>
              <a:t> in 2018, </a:t>
            </a:r>
            <a:r>
              <a:rPr lang="nl-NL" altLang="nl-NL" sz="2000" dirty="0" err="1" smtClean="0"/>
              <a:t>replaced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by</a:t>
            </a:r>
            <a:r>
              <a:rPr lang="nl-NL" altLang="nl-NL" sz="2000" dirty="0" smtClean="0"/>
              <a:t> new </a:t>
            </a:r>
            <a:r>
              <a:rPr lang="nl-NL" altLang="nl-NL" sz="2000" dirty="0" smtClean="0">
                <a:solidFill>
                  <a:srgbClr val="0070C0"/>
                </a:solidFill>
              </a:rPr>
              <a:t>AIM </a:t>
            </a:r>
            <a:r>
              <a:rPr lang="nl-NL" altLang="nl-NL" sz="2000" dirty="0" err="1" smtClean="0">
                <a:solidFill>
                  <a:srgbClr val="0070C0"/>
                </a:solidFill>
              </a:rPr>
              <a:t>collection</a:t>
            </a:r>
            <a:r>
              <a:rPr lang="nl-NL" altLang="nl-NL" sz="2000" dirty="0" smtClean="0">
                <a:solidFill>
                  <a:srgbClr val="0070C0"/>
                </a:solidFill>
              </a:rPr>
              <a:t> </a:t>
            </a:r>
            <a:r>
              <a:rPr lang="nl-NL" altLang="nl-NL" sz="2000" dirty="0" smtClean="0"/>
              <a:t>(more data </a:t>
            </a:r>
            <a:r>
              <a:rPr lang="nl-NL" altLang="nl-NL" sz="2000" dirty="0" err="1" smtClean="0"/>
              <a:t>will</a:t>
            </a:r>
            <a:r>
              <a:rPr lang="nl-NL" altLang="nl-NL" sz="2000" dirty="0" smtClean="0"/>
              <a:t> follow)</a:t>
            </a:r>
          </a:p>
          <a:p>
            <a:pPr>
              <a:buFont typeface="Arial" pitchFamily="34" charset="0"/>
              <a:buChar char="•"/>
              <a:defRPr/>
            </a:pPr>
            <a:endParaRPr lang="nl-NL" altLang="nl-NL" sz="2000" dirty="0" smtClean="0"/>
          </a:p>
          <a:p>
            <a:pPr marL="0" indent="0">
              <a:buFontTx/>
              <a:buNone/>
              <a:defRPr/>
            </a:pPr>
            <a:endParaRPr lang="nl-NL" altLang="nl-NL" sz="2000" dirty="0" smtClean="0"/>
          </a:p>
          <a:p>
            <a:pPr marL="0" indent="0">
              <a:buFontTx/>
              <a:buNone/>
              <a:defRPr/>
            </a:pPr>
            <a:endParaRPr lang="nl-NL" altLang="nl-NL" sz="2000" dirty="0" smtClean="0"/>
          </a:p>
          <a:p>
            <a:pPr marL="0" indent="0">
              <a:buFontTx/>
              <a:buNone/>
              <a:defRPr/>
            </a:pPr>
            <a:endParaRPr lang="nl-NL" altLang="nl-NL" sz="2000" dirty="0" smtClean="0"/>
          </a:p>
          <a:p>
            <a:pPr marL="0" indent="0">
              <a:buFontTx/>
              <a:buNone/>
              <a:defRPr/>
            </a:pPr>
            <a:endParaRPr lang="nl-NL" altLang="nl-NL" sz="2000" dirty="0" smtClean="0"/>
          </a:p>
        </p:txBody>
      </p:sp>
      <p:pic>
        <p:nvPicPr>
          <p:cNvPr id="30724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1676" y="700047"/>
            <a:ext cx="28067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560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Adjustment</a:t>
            </a:r>
            <a:r>
              <a:rPr lang="nl-NL" dirty="0" smtClean="0"/>
              <a:t> </a:t>
            </a:r>
            <a:r>
              <a:rPr lang="nl-NL" dirty="0" err="1" smtClean="0"/>
              <a:t>Bloq</a:t>
            </a:r>
            <a:r>
              <a:rPr lang="nl-NL" dirty="0" smtClean="0"/>
              <a:t> </a:t>
            </a:r>
            <a:r>
              <a:rPr lang="nl-NL" dirty="0" err="1" smtClean="0"/>
              <a:t>collection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u="sng" dirty="0" err="1" smtClean="0">
                <a:solidFill>
                  <a:srgbClr val="FF0000"/>
                </a:solidFill>
              </a:rPr>
              <a:t>Discontinued</a:t>
            </a:r>
            <a:r>
              <a:rPr lang="nl-NL" sz="2000" u="sng" dirty="0" smtClean="0">
                <a:solidFill>
                  <a:srgbClr val="FF0000"/>
                </a:solidFill>
              </a:rPr>
              <a:t> as of April 1st 2016</a:t>
            </a:r>
            <a:r>
              <a:rPr lang="nl-NL" sz="2000" dirty="0" smtClean="0"/>
              <a:t>: </a:t>
            </a:r>
          </a:p>
          <a:p>
            <a:pPr lvl="1"/>
            <a:r>
              <a:rPr lang="nl-NL" sz="2000" dirty="0" smtClean="0"/>
              <a:t>917018</a:t>
            </a:r>
          </a:p>
          <a:p>
            <a:pPr lvl="1"/>
            <a:r>
              <a:rPr lang="nl-NL" sz="2000" dirty="0" err="1" smtClean="0"/>
              <a:t>Above</a:t>
            </a:r>
            <a:r>
              <a:rPr lang="nl-NL" sz="2000" dirty="0" smtClean="0"/>
              <a:t> model </a:t>
            </a:r>
            <a:r>
              <a:rPr lang="nl-NL" sz="2000" dirty="0" err="1" smtClean="0"/>
              <a:t>can</a:t>
            </a:r>
            <a:r>
              <a:rPr lang="nl-NL" sz="2000" dirty="0" smtClean="0"/>
              <a:t> </a:t>
            </a:r>
            <a:r>
              <a:rPr lang="nl-NL" sz="2000" dirty="0" err="1" smtClean="0"/>
              <a:t>still</a:t>
            </a:r>
            <a:r>
              <a:rPr lang="nl-NL" sz="2000" dirty="0" smtClean="0"/>
              <a:t> </a:t>
            </a:r>
            <a:r>
              <a:rPr lang="nl-NL" sz="2000" dirty="0" err="1" smtClean="0"/>
              <a:t>be</a:t>
            </a:r>
            <a:r>
              <a:rPr lang="nl-NL" sz="2000" dirty="0" smtClean="0"/>
              <a:t> </a:t>
            </a:r>
            <a:r>
              <a:rPr lang="nl-NL" sz="2000" dirty="0" err="1" smtClean="0"/>
              <a:t>produced</a:t>
            </a:r>
            <a:r>
              <a:rPr lang="nl-NL" sz="2000" dirty="0" smtClean="0"/>
              <a:t> at </a:t>
            </a:r>
            <a:r>
              <a:rPr lang="nl-NL" sz="2000" dirty="0" err="1" smtClean="0"/>
              <a:t>quantities</a:t>
            </a:r>
            <a:r>
              <a:rPr lang="nl-NL" sz="2000" dirty="0" smtClean="0"/>
              <a:t> of &gt; 250 </a:t>
            </a:r>
            <a:r>
              <a:rPr lang="nl-NL" sz="2000" dirty="0" err="1" smtClean="0"/>
              <a:t>pcs</a:t>
            </a:r>
            <a:r>
              <a:rPr lang="nl-NL" sz="2000" dirty="0" smtClean="0"/>
              <a:t>.</a:t>
            </a:r>
          </a:p>
          <a:p>
            <a:pPr marL="457200" lvl="1" indent="0">
              <a:buNone/>
            </a:pPr>
            <a:endParaRPr lang="nl-NL" sz="2000" dirty="0" smtClean="0"/>
          </a:p>
          <a:p>
            <a:pPr marL="457200" lvl="1" indent="0">
              <a:buNone/>
            </a:pPr>
            <a:endParaRPr lang="nl-NL" sz="2000" dirty="0"/>
          </a:p>
          <a:p>
            <a:pPr marL="457200" lvl="1" indent="0">
              <a:buNone/>
            </a:pPr>
            <a:endParaRPr lang="nl-NL" sz="2000" dirty="0" smtClean="0"/>
          </a:p>
          <a:p>
            <a:r>
              <a:rPr lang="nl-NL" sz="2000" u="sng" dirty="0" smtClean="0">
                <a:solidFill>
                  <a:srgbClr val="0070C0"/>
                </a:solidFill>
              </a:rPr>
              <a:t>New </a:t>
            </a:r>
            <a:r>
              <a:rPr lang="nl-NL" sz="2000" u="sng" dirty="0" err="1" smtClean="0">
                <a:solidFill>
                  <a:srgbClr val="0070C0"/>
                </a:solidFill>
              </a:rPr>
              <a:t>additions</a:t>
            </a:r>
            <a:r>
              <a:rPr lang="nl-NL" sz="2000" dirty="0" smtClean="0"/>
              <a:t>:</a:t>
            </a:r>
            <a:r>
              <a:rPr lang="nl-NL" sz="2000" dirty="0"/>
              <a:t> </a:t>
            </a:r>
            <a:endParaRPr lang="nl-NL" sz="2000" dirty="0" smtClean="0"/>
          </a:p>
          <a:p>
            <a:pPr lvl="1"/>
            <a:r>
              <a:rPr lang="nl-NL" sz="2000" dirty="0" smtClean="0"/>
              <a:t>New </a:t>
            </a:r>
            <a:r>
              <a:rPr lang="nl-NL" sz="2000" dirty="0" err="1" smtClean="0"/>
              <a:t>Aim</a:t>
            </a:r>
            <a:r>
              <a:rPr lang="nl-NL" sz="2000" dirty="0" smtClean="0"/>
              <a:t> </a:t>
            </a:r>
            <a:r>
              <a:rPr lang="nl-NL" sz="2000" dirty="0" err="1" smtClean="0"/>
              <a:t>collection</a:t>
            </a:r>
            <a:r>
              <a:rPr lang="nl-NL" sz="2000" dirty="0" smtClean="0"/>
              <a:t> (</a:t>
            </a:r>
            <a:r>
              <a:rPr lang="nl-NL" sz="2000" dirty="0" err="1" smtClean="0"/>
              <a:t>successor</a:t>
            </a:r>
            <a:r>
              <a:rPr lang="nl-NL" sz="2000" dirty="0" smtClean="0"/>
              <a:t> of </a:t>
            </a:r>
            <a:r>
              <a:rPr lang="nl-NL" sz="2000" dirty="0" err="1" smtClean="0"/>
              <a:t>Bloq</a:t>
            </a:r>
            <a:r>
              <a:rPr lang="nl-NL" sz="2000" dirty="0" smtClean="0"/>
              <a:t> </a:t>
            </a:r>
            <a:r>
              <a:rPr lang="nl-NL" sz="2000" dirty="0" err="1" smtClean="0"/>
              <a:t>planned</a:t>
            </a:r>
            <a:r>
              <a:rPr lang="nl-NL" sz="2000" dirty="0" smtClean="0"/>
              <a:t> in 2017)</a:t>
            </a:r>
          </a:p>
          <a:p>
            <a:pPr lvl="1"/>
            <a:r>
              <a:rPr lang="nl-NL" sz="2000" b="1" dirty="0" smtClean="0"/>
              <a:t>More </a:t>
            </a:r>
            <a:r>
              <a:rPr lang="nl-NL" sz="2000" b="1" dirty="0" err="1" smtClean="0"/>
              <a:t>news</a:t>
            </a:r>
            <a:r>
              <a:rPr lang="nl-NL" sz="2000" b="1" dirty="0" smtClean="0"/>
              <a:t> at the ISH 2017 Frankfurt. </a:t>
            </a:r>
          </a:p>
          <a:p>
            <a:pPr marL="914400" lvl="2" indent="0">
              <a:buNone/>
            </a:pPr>
            <a:endParaRPr lang="nl-NL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56" y="5146081"/>
            <a:ext cx="2614248" cy="136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8885" y="2922006"/>
            <a:ext cx="702678" cy="86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032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526" y="1758061"/>
            <a:ext cx="1651463" cy="191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29343" y="465175"/>
            <a:ext cx="3011714" cy="1017133"/>
          </a:xfrm>
        </p:spPr>
        <p:txBody>
          <a:bodyPr/>
          <a:lstStyle/>
          <a:p>
            <a:r>
              <a:rPr lang="nl-NL" dirty="0" err="1" smtClean="0"/>
              <a:t>Fixation</a:t>
            </a:r>
            <a:r>
              <a:rPr lang="nl-NL" dirty="0" smtClean="0"/>
              <a:t> Bloq</a:t>
            </a:r>
            <a:endParaRPr lang="nl-NL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901371"/>
            <a:ext cx="6086475" cy="4265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6671" y="4236339"/>
            <a:ext cx="1781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874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-76927" y="274638"/>
            <a:ext cx="5930900" cy="1143000"/>
          </a:xfrm>
        </p:spPr>
        <p:txBody>
          <a:bodyPr/>
          <a:lstStyle/>
          <a:p>
            <a:r>
              <a:rPr lang="nl-NL" altLang="nl-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Baskets</a:t>
            </a:r>
            <a:endParaRPr lang="nl-NL" altLang="nl-N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9113" y="2000394"/>
            <a:ext cx="8229600" cy="362177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nl-NL" sz="2000" dirty="0" smtClean="0"/>
              <a:t>12 </a:t>
            </a:r>
            <a:r>
              <a:rPr lang="nl-NL" sz="2000" dirty="0" err="1" smtClean="0"/>
              <a:t>years</a:t>
            </a:r>
            <a:r>
              <a:rPr lang="nl-NL" sz="2000" dirty="0" smtClean="0"/>
              <a:t> warranty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err="1" smtClean="0"/>
              <a:t>Material</a:t>
            </a:r>
            <a:r>
              <a:rPr lang="nl-NL" sz="2000" dirty="0" smtClean="0"/>
              <a:t>; </a:t>
            </a:r>
            <a:r>
              <a:rPr lang="nl-NL" sz="2000" dirty="0" err="1" smtClean="0"/>
              <a:t>solid</a:t>
            </a:r>
            <a:r>
              <a:rPr lang="nl-NL" sz="2000" dirty="0" smtClean="0"/>
              <a:t> </a:t>
            </a:r>
            <a:r>
              <a:rPr lang="nl-NL" sz="2000" dirty="0" err="1" smtClean="0"/>
              <a:t>brass</a:t>
            </a:r>
            <a:endParaRPr lang="nl-NL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smtClean="0"/>
              <a:t>2 different designs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smtClean="0"/>
              <a:t>Straight, corner and </a:t>
            </a:r>
            <a:r>
              <a:rPr lang="nl-NL" sz="2000" dirty="0" err="1" smtClean="0"/>
              <a:t>asymetrical</a:t>
            </a:r>
            <a:r>
              <a:rPr lang="nl-NL" sz="2000" dirty="0" smtClean="0"/>
              <a:t> </a:t>
            </a:r>
            <a:r>
              <a:rPr lang="nl-NL" sz="2000" dirty="0" err="1" smtClean="0"/>
              <a:t>shapes</a:t>
            </a:r>
            <a:endParaRPr lang="nl-NL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err="1" smtClean="0"/>
              <a:t>Hanging</a:t>
            </a:r>
            <a:r>
              <a:rPr lang="nl-NL" sz="2000" dirty="0" smtClean="0"/>
              <a:t> and </a:t>
            </a:r>
            <a:r>
              <a:rPr lang="nl-NL" sz="2000" dirty="0" err="1" smtClean="0"/>
              <a:t>wall</a:t>
            </a:r>
            <a:r>
              <a:rPr lang="nl-NL" sz="2000" dirty="0" smtClean="0"/>
              <a:t> </a:t>
            </a:r>
            <a:r>
              <a:rPr lang="nl-NL" sz="2000" dirty="0" err="1" smtClean="0"/>
              <a:t>mounted</a:t>
            </a:r>
            <a:endParaRPr lang="nl-NL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err="1" smtClean="0"/>
              <a:t>CoO</a:t>
            </a:r>
            <a:r>
              <a:rPr lang="nl-NL" sz="2000" dirty="0" smtClean="0"/>
              <a:t>: made in Holland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err="1" smtClean="0"/>
              <a:t>Production</a:t>
            </a:r>
            <a:r>
              <a:rPr lang="nl-NL" sz="2000" dirty="0" smtClean="0"/>
              <a:t> </a:t>
            </a:r>
            <a:r>
              <a:rPr lang="nl-NL" sz="2000" dirty="0" err="1" smtClean="0"/>
              <a:t>by</a:t>
            </a:r>
            <a:r>
              <a:rPr lang="nl-NL" sz="2000" dirty="0" smtClean="0"/>
              <a:t> robots.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err="1" smtClean="0"/>
              <a:t>Brass</a:t>
            </a:r>
            <a:r>
              <a:rPr lang="nl-NL" sz="2000" dirty="0" smtClean="0"/>
              <a:t>/</a:t>
            </a:r>
            <a:r>
              <a:rPr lang="nl-NL" sz="2000" dirty="0" err="1" smtClean="0"/>
              <a:t>nickel</a:t>
            </a:r>
            <a:r>
              <a:rPr lang="nl-NL" sz="2000" dirty="0" smtClean="0"/>
              <a:t> </a:t>
            </a:r>
            <a:r>
              <a:rPr lang="nl-NL" sz="2000" dirty="0" err="1" smtClean="0"/>
              <a:t>screws</a:t>
            </a:r>
            <a:r>
              <a:rPr lang="nl-NL" sz="2000" dirty="0" smtClean="0"/>
              <a:t> (no </a:t>
            </a:r>
            <a:r>
              <a:rPr lang="nl-NL" sz="2000" dirty="0" err="1" smtClean="0"/>
              <a:t>corrossion</a:t>
            </a:r>
            <a:r>
              <a:rPr lang="nl-NL" sz="2000" dirty="0" smtClean="0"/>
              <a:t>)</a:t>
            </a:r>
          </a:p>
          <a:p>
            <a:pPr marL="0" indent="0">
              <a:buFontTx/>
              <a:buNone/>
              <a:defRPr/>
            </a:pPr>
            <a:endParaRPr lang="nl-NL" sz="2000" dirty="0"/>
          </a:p>
          <a:p>
            <a:pPr marL="0" indent="0">
              <a:buFontTx/>
              <a:buNone/>
              <a:defRPr/>
            </a:pPr>
            <a:endParaRPr lang="nl-NL" sz="2000" dirty="0" smtClean="0"/>
          </a:p>
          <a:p>
            <a:pPr>
              <a:defRPr/>
            </a:pPr>
            <a:endParaRPr lang="nl-NL" sz="2000" dirty="0" smtClean="0"/>
          </a:p>
          <a:p>
            <a:pPr>
              <a:defRPr/>
            </a:pPr>
            <a:endParaRPr lang="nl-NL" sz="2000" dirty="0"/>
          </a:p>
          <a:p>
            <a:pPr marL="0" indent="0">
              <a:buFontTx/>
              <a:buNone/>
              <a:defRPr/>
            </a:pPr>
            <a:endParaRPr lang="nl-NL" sz="2000" dirty="0" smtClean="0"/>
          </a:p>
        </p:txBody>
      </p:sp>
      <p:pic>
        <p:nvPicPr>
          <p:cNvPr id="10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0"/>
          <a:stretch>
            <a:fillRect/>
          </a:stretch>
        </p:blipFill>
        <p:spPr bwMode="auto">
          <a:xfrm>
            <a:off x="5251450" y="422275"/>
            <a:ext cx="361315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38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Adjustments</a:t>
            </a:r>
            <a:r>
              <a:rPr lang="nl-NL" dirty="0" smtClean="0"/>
              <a:t> Basket </a:t>
            </a:r>
            <a:r>
              <a:rPr lang="nl-NL" dirty="0" err="1" smtClean="0"/>
              <a:t>collection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u="sng" dirty="0" err="1" smtClean="0">
                <a:solidFill>
                  <a:srgbClr val="FF0000"/>
                </a:solidFill>
              </a:rPr>
              <a:t>Discontinued</a:t>
            </a:r>
            <a:r>
              <a:rPr lang="nl-NL" sz="2000" u="sng" dirty="0" smtClean="0">
                <a:solidFill>
                  <a:srgbClr val="FF0000"/>
                </a:solidFill>
              </a:rPr>
              <a:t> as of April 1st 2016</a:t>
            </a:r>
            <a:r>
              <a:rPr lang="nl-NL" sz="2000" dirty="0" smtClean="0"/>
              <a:t>: </a:t>
            </a:r>
          </a:p>
          <a:p>
            <a:pPr lvl="1"/>
            <a:r>
              <a:rPr lang="nl-NL" sz="2000" dirty="0" smtClean="0"/>
              <a:t>91139, 91142, 91151, 91152, 91174, 91137, 91144, 91184, 91698, 91E1501, 91E1503, 91E1504, 91250, 91251, 91252, 91254, 91255</a:t>
            </a:r>
          </a:p>
          <a:p>
            <a:pPr lvl="1"/>
            <a:r>
              <a:rPr lang="nl-NL" sz="2000" dirty="0" err="1" smtClean="0"/>
              <a:t>All</a:t>
            </a:r>
            <a:r>
              <a:rPr lang="nl-NL" sz="2000" dirty="0" smtClean="0"/>
              <a:t> </a:t>
            </a:r>
            <a:r>
              <a:rPr lang="nl-NL" sz="2000" dirty="0" err="1" smtClean="0"/>
              <a:t>models</a:t>
            </a:r>
            <a:r>
              <a:rPr lang="nl-NL" sz="2000" dirty="0" smtClean="0"/>
              <a:t> </a:t>
            </a:r>
            <a:r>
              <a:rPr lang="nl-NL" sz="2000" dirty="0" err="1" smtClean="0"/>
              <a:t>mentioned</a:t>
            </a:r>
            <a:r>
              <a:rPr lang="nl-NL" sz="2000" dirty="0" smtClean="0"/>
              <a:t> </a:t>
            </a:r>
            <a:r>
              <a:rPr lang="nl-NL" sz="2000" dirty="0" err="1" smtClean="0"/>
              <a:t>above</a:t>
            </a:r>
            <a:r>
              <a:rPr lang="nl-NL" sz="2000" dirty="0" smtClean="0"/>
              <a:t> </a:t>
            </a:r>
            <a:r>
              <a:rPr lang="nl-NL" sz="2000" dirty="0" err="1" smtClean="0"/>
              <a:t>can</a:t>
            </a:r>
            <a:r>
              <a:rPr lang="nl-NL" sz="2000" dirty="0" smtClean="0"/>
              <a:t> </a:t>
            </a:r>
            <a:r>
              <a:rPr lang="nl-NL" sz="2000" dirty="0" err="1" smtClean="0"/>
              <a:t>still</a:t>
            </a:r>
            <a:r>
              <a:rPr lang="nl-NL" sz="2000" dirty="0" smtClean="0"/>
              <a:t> </a:t>
            </a:r>
            <a:r>
              <a:rPr lang="nl-NL" sz="2000" dirty="0" err="1" smtClean="0"/>
              <a:t>be</a:t>
            </a:r>
            <a:r>
              <a:rPr lang="nl-NL" sz="2000" dirty="0" smtClean="0"/>
              <a:t> </a:t>
            </a:r>
            <a:r>
              <a:rPr lang="nl-NL" sz="2000" dirty="0" err="1" smtClean="0"/>
              <a:t>produced</a:t>
            </a:r>
            <a:r>
              <a:rPr lang="nl-NL" sz="2000" dirty="0" smtClean="0"/>
              <a:t> at </a:t>
            </a:r>
            <a:r>
              <a:rPr lang="nl-NL" sz="2000" dirty="0" err="1" smtClean="0"/>
              <a:t>quantities</a:t>
            </a:r>
            <a:r>
              <a:rPr lang="nl-NL" sz="2000" dirty="0" smtClean="0"/>
              <a:t> of &gt; 250 </a:t>
            </a:r>
            <a:r>
              <a:rPr lang="nl-NL" sz="2000" dirty="0" err="1" smtClean="0"/>
              <a:t>pcs</a:t>
            </a:r>
            <a:r>
              <a:rPr lang="nl-NL" sz="2000" dirty="0" smtClean="0"/>
              <a:t>.</a:t>
            </a:r>
          </a:p>
          <a:p>
            <a:endParaRPr lang="nl-NL" sz="2000" dirty="0"/>
          </a:p>
          <a:p>
            <a:r>
              <a:rPr lang="nl-NL" sz="2000" u="sng" dirty="0" smtClean="0">
                <a:solidFill>
                  <a:srgbClr val="0070C0"/>
                </a:solidFill>
              </a:rPr>
              <a:t>New </a:t>
            </a:r>
            <a:r>
              <a:rPr lang="nl-NL" sz="2000" u="sng" dirty="0" err="1" smtClean="0">
                <a:solidFill>
                  <a:srgbClr val="0070C0"/>
                </a:solidFill>
              </a:rPr>
              <a:t>additions</a:t>
            </a:r>
            <a:r>
              <a:rPr lang="nl-NL" sz="2000" dirty="0" smtClean="0"/>
              <a:t>:</a:t>
            </a:r>
            <a:r>
              <a:rPr lang="nl-NL" sz="2000" dirty="0"/>
              <a:t> </a:t>
            </a:r>
            <a:endParaRPr lang="nl-NL" sz="2000" dirty="0" smtClean="0"/>
          </a:p>
          <a:p>
            <a:pPr lvl="1"/>
            <a:r>
              <a:rPr lang="nl-NL" sz="2000" dirty="0" smtClean="0"/>
              <a:t>9126xx range: 2601-02/2607-02-R/2602-02/2607-02-L/2606-02</a:t>
            </a:r>
          </a:p>
          <a:p>
            <a:pPr lvl="2"/>
            <a:r>
              <a:rPr lang="nl-NL" sz="2000" dirty="0" smtClean="0"/>
              <a:t>More modern design</a:t>
            </a:r>
          </a:p>
          <a:p>
            <a:pPr lvl="2"/>
            <a:r>
              <a:rPr lang="nl-NL" sz="2000" dirty="0" err="1" smtClean="0"/>
              <a:t>Asymetrical</a:t>
            </a:r>
            <a:r>
              <a:rPr lang="nl-NL" sz="2000" dirty="0" smtClean="0"/>
              <a:t> </a:t>
            </a:r>
            <a:r>
              <a:rPr lang="nl-NL" sz="2000" dirty="0" err="1" smtClean="0"/>
              <a:t>space</a:t>
            </a:r>
            <a:r>
              <a:rPr lang="nl-NL" sz="2000" dirty="0" smtClean="0"/>
              <a:t> </a:t>
            </a:r>
            <a:r>
              <a:rPr lang="nl-NL" sz="2000" dirty="0" err="1" smtClean="0"/>
              <a:t>saver</a:t>
            </a:r>
            <a:r>
              <a:rPr lang="nl-NL" sz="2000" dirty="0" smtClean="0"/>
              <a:t> </a:t>
            </a:r>
            <a:r>
              <a:rPr lang="nl-NL" sz="2000" dirty="0" err="1" smtClean="0"/>
              <a:t>introduced</a:t>
            </a:r>
            <a:endParaRPr lang="nl-NL" sz="2000" dirty="0" smtClean="0"/>
          </a:p>
          <a:p>
            <a:pPr lvl="2"/>
            <a:r>
              <a:rPr lang="nl-NL" sz="2000" dirty="0" smtClean="0"/>
              <a:t>Matching design with 2017 new </a:t>
            </a:r>
            <a:r>
              <a:rPr lang="nl-NL" sz="2000" dirty="0" err="1" smtClean="0"/>
              <a:t>collection</a:t>
            </a:r>
            <a:r>
              <a:rPr lang="nl-NL" sz="2000" dirty="0" smtClean="0"/>
              <a:t> (</a:t>
            </a:r>
            <a:r>
              <a:rPr lang="nl-NL" sz="2000" i="1" dirty="0" smtClean="0"/>
              <a:t>AIM </a:t>
            </a:r>
            <a:r>
              <a:rPr lang="nl-NL" sz="2000" i="1" dirty="0" err="1" smtClean="0"/>
              <a:t>collection</a:t>
            </a:r>
            <a:r>
              <a:rPr lang="nl-NL" sz="2000" dirty="0" smtClean="0"/>
              <a:t>)</a:t>
            </a:r>
          </a:p>
          <a:p>
            <a:pPr lvl="2"/>
            <a:r>
              <a:rPr lang="nl-NL" sz="2000" dirty="0" err="1" smtClean="0"/>
              <a:t>Available</a:t>
            </a:r>
            <a:r>
              <a:rPr lang="nl-NL" sz="2000" dirty="0" smtClean="0"/>
              <a:t>: </a:t>
            </a:r>
            <a:r>
              <a:rPr lang="nl-NL" sz="2000" dirty="0" err="1" smtClean="0"/>
              <a:t>now</a:t>
            </a:r>
            <a:r>
              <a:rPr lang="nl-NL" sz="2000" dirty="0" smtClean="0"/>
              <a:t/>
            </a:r>
            <a:br>
              <a:rPr lang="nl-NL" sz="2000" dirty="0" smtClean="0"/>
            </a:br>
            <a:endParaRPr lang="nl-NL" sz="2000" dirty="0" smtClean="0"/>
          </a:p>
        </p:txBody>
      </p:sp>
    </p:spTree>
    <p:extLst>
      <p:ext uri="{BB962C8B-B14F-4D97-AF65-F5344CB8AC3E}">
        <p14:creationId xmlns:p14="http://schemas.microsoft.com/office/powerpoint/2010/main" val="155724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afios 2 - fot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4" y="688064"/>
            <a:ext cx="3245092" cy="243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Lijmrob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933" y="3539905"/>
            <a:ext cx="3355560" cy="251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anurhin - foto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9" y="754189"/>
            <a:ext cx="3157899" cy="236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obot arm profiel bu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57600"/>
            <a:ext cx="3293726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589319" y="181071"/>
            <a:ext cx="3720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latin typeface="+mj-lt"/>
              </a:rPr>
              <a:t>Geesa</a:t>
            </a:r>
            <a:r>
              <a:rPr lang="nl-NL" dirty="0" smtClean="0"/>
              <a:t> </a:t>
            </a:r>
            <a:r>
              <a:rPr lang="nl-NL" sz="2400" dirty="0" err="1" smtClean="0">
                <a:latin typeface="+mj-lt"/>
              </a:rPr>
              <a:t>Factory</a:t>
            </a:r>
            <a:endParaRPr lang="nl-NL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4175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981" y="276140"/>
            <a:ext cx="6028072" cy="1143000"/>
          </a:xfrm>
        </p:spPr>
        <p:txBody>
          <a:bodyPr/>
          <a:lstStyle/>
          <a:p>
            <a:r>
              <a:rPr lang="nl-NL" dirty="0" err="1" smtClean="0"/>
              <a:t>Recently</a:t>
            </a:r>
            <a:r>
              <a:rPr lang="nl-NL" dirty="0" smtClean="0"/>
              <a:t> </a:t>
            </a:r>
            <a:r>
              <a:rPr lang="nl-NL" dirty="0" err="1" smtClean="0"/>
              <a:t>added</a:t>
            </a:r>
            <a:r>
              <a:rPr lang="nl-NL" dirty="0" smtClean="0"/>
              <a:t> Basket items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Total: 5 new </a:t>
            </a:r>
            <a:r>
              <a:rPr lang="nl-NL" dirty="0" err="1" smtClean="0">
                <a:solidFill>
                  <a:srgbClr val="0070C0"/>
                </a:solidFill>
              </a:rPr>
              <a:t>additions</a:t>
            </a:r>
            <a:r>
              <a:rPr lang="nl-NL" dirty="0" smtClean="0"/>
              <a:t>: (9126xx range)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"/>
          <a:stretch/>
        </p:blipFill>
        <p:spPr bwMode="auto">
          <a:xfrm>
            <a:off x="4065203" y="4225146"/>
            <a:ext cx="2287377" cy="220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379" y="2320353"/>
            <a:ext cx="2191512" cy="219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4330038"/>
            <a:ext cx="2163491" cy="216349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38305"/>
            <a:ext cx="2324477" cy="232447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93" y="2338305"/>
            <a:ext cx="2433119" cy="2433119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97528" y="2471596"/>
            <a:ext cx="140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70C0"/>
                </a:solidFill>
              </a:rPr>
              <a:t>912601-02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428368" y="2611574"/>
            <a:ext cx="140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70C0"/>
                </a:solidFill>
              </a:rPr>
              <a:t>912606-02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206843" y="2479719"/>
            <a:ext cx="140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70C0"/>
                </a:solidFill>
              </a:rPr>
              <a:t>912602-02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597528" y="5756831"/>
            <a:ext cx="153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70C0"/>
                </a:solidFill>
              </a:rPr>
              <a:t>912607-02-R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6211808" y="5227117"/>
            <a:ext cx="155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70C0"/>
                </a:solidFill>
              </a:rPr>
              <a:t>912607-02-L</a:t>
            </a:r>
            <a:endParaRPr lang="nl-N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82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Fixation</a:t>
            </a:r>
            <a:r>
              <a:rPr lang="nl-NL" dirty="0" smtClean="0"/>
              <a:t> baskets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5652052" cy="4525963"/>
          </a:xfrm>
        </p:spPr>
        <p:txBody>
          <a:bodyPr/>
          <a:lstStyle/>
          <a:p>
            <a:r>
              <a:rPr lang="nl-NL" dirty="0" err="1" smtClean="0"/>
              <a:t>Concealed</a:t>
            </a:r>
            <a:r>
              <a:rPr lang="nl-NL" dirty="0" smtClean="0"/>
              <a:t> fixing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all</a:t>
            </a:r>
            <a:r>
              <a:rPr lang="nl-NL" dirty="0" smtClean="0"/>
              <a:t> baskets in 911xx range </a:t>
            </a:r>
          </a:p>
          <a:p>
            <a:r>
              <a:rPr lang="nl-NL" dirty="0" smtClean="0"/>
              <a:t>911xx range: </a:t>
            </a:r>
            <a:br>
              <a:rPr lang="nl-NL" dirty="0" smtClean="0"/>
            </a:br>
            <a:r>
              <a:rPr lang="nl-NL" dirty="0" err="1" smtClean="0"/>
              <a:t>screws</a:t>
            </a:r>
            <a:r>
              <a:rPr lang="nl-NL" dirty="0" smtClean="0"/>
              <a:t> </a:t>
            </a:r>
            <a:r>
              <a:rPr lang="nl-NL" dirty="0" err="1" smtClean="0"/>
              <a:t>included</a:t>
            </a:r>
            <a:r>
              <a:rPr lang="nl-NL" dirty="0" smtClean="0"/>
              <a:t> 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Cover caps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screws</a:t>
            </a:r>
            <a:r>
              <a:rPr lang="nl-NL" dirty="0" smtClean="0"/>
              <a:t> in </a:t>
            </a:r>
            <a:br>
              <a:rPr lang="nl-NL" dirty="0" smtClean="0"/>
            </a:br>
            <a:r>
              <a:rPr lang="nl-NL" dirty="0" smtClean="0"/>
              <a:t>9126xx range</a:t>
            </a:r>
          </a:p>
          <a:p>
            <a:r>
              <a:rPr lang="nl-NL" dirty="0" smtClean="0"/>
              <a:t>9126xx range: </a:t>
            </a:r>
            <a:r>
              <a:rPr lang="nl-NL" dirty="0" err="1" smtClean="0"/>
              <a:t>screws</a:t>
            </a:r>
            <a:r>
              <a:rPr lang="nl-NL" dirty="0" smtClean="0"/>
              <a:t> and </a:t>
            </a:r>
            <a:br>
              <a:rPr lang="nl-NL" dirty="0" smtClean="0"/>
            </a:br>
            <a:r>
              <a:rPr lang="nl-NL" dirty="0" err="1" smtClean="0"/>
              <a:t>plugs</a:t>
            </a:r>
            <a:r>
              <a:rPr lang="nl-NL" dirty="0" smtClean="0"/>
              <a:t> </a:t>
            </a:r>
            <a:r>
              <a:rPr lang="nl-NL" dirty="0" err="1" smtClean="0"/>
              <a:t>included</a:t>
            </a:r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9670" y="1786421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13" y="910467"/>
            <a:ext cx="2704754" cy="270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7" t="25842" r="27307" b="48316"/>
          <a:stretch/>
        </p:blipFill>
        <p:spPr bwMode="auto">
          <a:xfrm>
            <a:off x="4515061" y="3653994"/>
            <a:ext cx="2464904" cy="22005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305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24449" cy="1143000"/>
          </a:xfrm>
        </p:spPr>
        <p:txBody>
          <a:bodyPr/>
          <a:lstStyle/>
          <a:p>
            <a:r>
              <a:rPr lang="nl-NL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nl-NL" dirty="0" smtClean="0"/>
              <a:t>12 </a:t>
            </a:r>
            <a:r>
              <a:rPr lang="nl-NL" dirty="0" err="1"/>
              <a:t>years</a:t>
            </a:r>
            <a:r>
              <a:rPr lang="nl-NL" dirty="0"/>
              <a:t> </a:t>
            </a:r>
            <a:r>
              <a:rPr lang="nl-NL" dirty="0" err="1" smtClean="0"/>
              <a:t>guarantee</a:t>
            </a:r>
            <a:endParaRPr lang="nl-NL" dirty="0"/>
          </a:p>
          <a:p>
            <a:pPr>
              <a:buFont typeface="Arial" pitchFamily="34" charset="0"/>
              <a:buChar char="•"/>
              <a:defRPr/>
            </a:pPr>
            <a:r>
              <a:rPr lang="nl-NL" dirty="0" err="1"/>
              <a:t>Chrome</a:t>
            </a:r>
            <a:r>
              <a:rPr lang="nl-NL" dirty="0"/>
              <a:t> </a:t>
            </a:r>
            <a:r>
              <a:rPr lang="nl-NL" dirty="0" err="1"/>
              <a:t>plated</a:t>
            </a:r>
            <a:r>
              <a:rPr lang="nl-NL" dirty="0"/>
              <a:t> </a:t>
            </a:r>
            <a:r>
              <a:rPr lang="nl-NL" dirty="0" err="1" smtClean="0"/>
              <a:t>brass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zamac</a:t>
            </a:r>
            <a:endParaRPr lang="nl-NL" dirty="0"/>
          </a:p>
          <a:p>
            <a:pPr>
              <a:buFont typeface="Arial" pitchFamily="34" charset="0"/>
              <a:buChar char="•"/>
              <a:defRPr/>
            </a:pPr>
            <a:r>
              <a:rPr lang="nl-NL" dirty="0" err="1" smtClean="0"/>
              <a:t>Production</a:t>
            </a:r>
            <a:r>
              <a:rPr lang="nl-NL" dirty="0" smtClean="0"/>
              <a:t> Amersfoort (robots)</a:t>
            </a:r>
            <a:endParaRPr lang="nl-NL" dirty="0"/>
          </a:p>
          <a:p>
            <a:pPr>
              <a:buFont typeface="Arial" pitchFamily="34" charset="0"/>
              <a:buChar char="•"/>
              <a:defRPr/>
            </a:pPr>
            <a:r>
              <a:rPr lang="nl-NL" dirty="0" err="1"/>
              <a:t>CoO</a:t>
            </a:r>
            <a:r>
              <a:rPr lang="nl-NL" dirty="0"/>
              <a:t>: made in Holland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dirty="0" err="1" smtClean="0"/>
              <a:t>Slender</a:t>
            </a:r>
            <a:r>
              <a:rPr lang="nl-NL" dirty="0" smtClean="0"/>
              <a:t> </a:t>
            </a:r>
            <a:r>
              <a:rPr lang="nl-NL" dirty="0" err="1" smtClean="0"/>
              <a:t>shaped</a:t>
            </a:r>
            <a:r>
              <a:rPr lang="nl-NL" dirty="0" smtClean="0"/>
              <a:t> line of </a:t>
            </a:r>
            <a:r>
              <a:rPr lang="nl-NL" dirty="0" err="1" smtClean="0"/>
              <a:t>accessories</a:t>
            </a:r>
            <a:endParaRPr lang="nl-NL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dirty="0" smtClean="0"/>
              <a:t>No-nonsense design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quality</a:t>
            </a:r>
            <a:endParaRPr lang="nl-NL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dirty="0" smtClean="0"/>
              <a:t>Keen </a:t>
            </a:r>
            <a:r>
              <a:rPr lang="nl-NL" dirty="0" err="1" smtClean="0"/>
              <a:t>price</a:t>
            </a:r>
            <a:endParaRPr lang="nl-NL" dirty="0"/>
          </a:p>
        </p:txBody>
      </p:sp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755" y="411237"/>
            <a:ext cx="2430855" cy="298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93" y="4584771"/>
            <a:ext cx="14398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675" y="4445503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224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9790"/>
            <a:ext cx="8229600" cy="1143000"/>
          </a:xfrm>
        </p:spPr>
        <p:txBody>
          <a:bodyPr/>
          <a:lstStyle/>
          <a:p>
            <a:r>
              <a:rPr lang="nl-NL" dirty="0" err="1" smtClean="0"/>
              <a:t>Adjustments</a:t>
            </a:r>
            <a:r>
              <a:rPr lang="nl-NL" dirty="0" smtClean="0"/>
              <a:t> </a:t>
            </a:r>
            <a:r>
              <a:rPr lang="nl-NL" dirty="0" err="1" smtClean="0"/>
              <a:t>Thessa</a:t>
            </a:r>
            <a:r>
              <a:rPr lang="nl-NL" dirty="0" smtClean="0"/>
              <a:t> </a:t>
            </a:r>
            <a:r>
              <a:rPr lang="nl-NL" dirty="0" err="1" smtClean="0"/>
              <a:t>collection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91148"/>
            <a:ext cx="8229600" cy="1812944"/>
          </a:xfrm>
        </p:spPr>
        <p:txBody>
          <a:bodyPr/>
          <a:lstStyle/>
          <a:p>
            <a:r>
              <a:rPr lang="nl-NL" sz="2000" u="sng" dirty="0" smtClean="0">
                <a:solidFill>
                  <a:srgbClr val="0070C0"/>
                </a:solidFill>
              </a:rPr>
              <a:t>New </a:t>
            </a:r>
            <a:r>
              <a:rPr lang="nl-NL" sz="2000" u="sng" dirty="0" err="1" smtClean="0">
                <a:solidFill>
                  <a:srgbClr val="0070C0"/>
                </a:solidFill>
              </a:rPr>
              <a:t>additions</a:t>
            </a:r>
            <a:r>
              <a:rPr lang="nl-NL" sz="2000" dirty="0" smtClean="0"/>
              <a:t>:</a:t>
            </a:r>
            <a:r>
              <a:rPr lang="nl-NL" sz="2000" dirty="0"/>
              <a:t> </a:t>
            </a:r>
            <a:endParaRPr lang="nl-NL" sz="2000" dirty="0" smtClean="0"/>
          </a:p>
          <a:p>
            <a:pPr lvl="2"/>
            <a:r>
              <a:rPr lang="nl-NL" sz="2000" dirty="0" smtClean="0"/>
              <a:t>New PP(plastic) </a:t>
            </a:r>
            <a:r>
              <a:rPr lang="nl-NL" sz="2000" dirty="0" err="1"/>
              <a:t>insert</a:t>
            </a:r>
            <a:r>
              <a:rPr lang="nl-NL" sz="2000" dirty="0"/>
              <a:t> in the </a:t>
            </a:r>
            <a:r>
              <a:rPr lang="nl-NL" sz="2000" dirty="0" err="1" smtClean="0"/>
              <a:t>glass</a:t>
            </a:r>
            <a:r>
              <a:rPr lang="nl-NL" sz="2000" dirty="0" smtClean="0"/>
              <a:t> &amp; </a:t>
            </a:r>
            <a:r>
              <a:rPr lang="nl-NL" sz="2000" dirty="0" err="1" smtClean="0"/>
              <a:t>soapholder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soapdispenser(</a:t>
            </a:r>
            <a:r>
              <a:rPr lang="nl-NL" sz="2000" dirty="0" err="1" smtClean="0"/>
              <a:t>noise</a:t>
            </a:r>
            <a:r>
              <a:rPr lang="nl-NL" sz="2000" dirty="0" smtClean="0"/>
              <a:t> </a:t>
            </a:r>
            <a:r>
              <a:rPr lang="nl-NL" sz="2000" dirty="0" err="1" smtClean="0"/>
              <a:t>reduction</a:t>
            </a:r>
            <a:r>
              <a:rPr lang="nl-NL" sz="2000" dirty="0" smtClean="0"/>
              <a:t>/more </a:t>
            </a:r>
            <a:r>
              <a:rPr lang="nl-NL" sz="2000" dirty="0" err="1" smtClean="0"/>
              <a:t>stability</a:t>
            </a:r>
            <a:r>
              <a:rPr lang="nl-NL" sz="2000" dirty="0" smtClean="0"/>
              <a:t>)</a:t>
            </a:r>
          </a:p>
          <a:p>
            <a:pPr lvl="2"/>
            <a:r>
              <a:rPr lang="nl-NL" sz="2000" dirty="0"/>
              <a:t> </a:t>
            </a:r>
            <a:r>
              <a:rPr lang="nl-NL" sz="2000" dirty="0" err="1" smtClean="0"/>
              <a:t>Available</a:t>
            </a:r>
            <a:r>
              <a:rPr lang="nl-NL" sz="2000" dirty="0" smtClean="0"/>
              <a:t> as </a:t>
            </a:r>
            <a:r>
              <a:rPr lang="nl-NL" sz="2000" dirty="0" err="1" smtClean="0"/>
              <a:t>from</a:t>
            </a:r>
            <a:r>
              <a:rPr lang="nl-NL" sz="2000" dirty="0" smtClean="0"/>
              <a:t> 05/2016</a:t>
            </a:r>
          </a:p>
          <a:p>
            <a:pPr lvl="2"/>
            <a:r>
              <a:rPr lang="nl-NL" sz="2000" dirty="0"/>
              <a:t> </a:t>
            </a:r>
            <a:r>
              <a:rPr lang="nl-NL" sz="2000" dirty="0" smtClean="0"/>
              <a:t>No </a:t>
            </a:r>
            <a:r>
              <a:rPr lang="nl-NL" sz="2000" dirty="0" err="1" smtClean="0"/>
              <a:t>price</a:t>
            </a:r>
            <a:r>
              <a:rPr lang="nl-NL" sz="2000" dirty="0" smtClean="0"/>
              <a:t> change</a:t>
            </a:r>
            <a:endParaRPr lang="nl-NL" sz="2000" dirty="0"/>
          </a:p>
          <a:p>
            <a:pPr marL="914400" lvl="2" indent="0">
              <a:buNone/>
            </a:pPr>
            <a:endParaRPr lang="nl-NL" sz="2000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64" y="3775294"/>
            <a:ext cx="1715632" cy="17156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17" y="3574986"/>
            <a:ext cx="2116248" cy="211624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62" y="3574986"/>
            <a:ext cx="1726949" cy="172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36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91910"/>
            <a:ext cx="4424449" cy="1143000"/>
          </a:xfrm>
        </p:spPr>
        <p:txBody>
          <a:bodyPr/>
          <a:lstStyle/>
          <a:p>
            <a:r>
              <a:rPr lang="nl-NL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Nexx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523606"/>
            <a:ext cx="8229600" cy="2211309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nl-NL" dirty="0" smtClean="0"/>
              <a:t>12 </a:t>
            </a:r>
            <a:r>
              <a:rPr lang="nl-NL" dirty="0" err="1"/>
              <a:t>years</a:t>
            </a:r>
            <a:r>
              <a:rPr lang="nl-NL" dirty="0"/>
              <a:t> </a:t>
            </a:r>
            <a:r>
              <a:rPr lang="nl-NL" dirty="0" err="1" smtClean="0"/>
              <a:t>guarantee</a:t>
            </a:r>
            <a:endParaRPr lang="nl-NL" dirty="0"/>
          </a:p>
          <a:p>
            <a:pPr>
              <a:buFont typeface="Arial" pitchFamily="34" charset="0"/>
              <a:buChar char="•"/>
              <a:defRPr/>
            </a:pPr>
            <a:r>
              <a:rPr lang="nl-NL" dirty="0" err="1"/>
              <a:t>Chrome</a:t>
            </a:r>
            <a:r>
              <a:rPr lang="nl-NL" dirty="0"/>
              <a:t> </a:t>
            </a:r>
            <a:r>
              <a:rPr lang="nl-NL" dirty="0" err="1"/>
              <a:t>plated</a:t>
            </a:r>
            <a:r>
              <a:rPr lang="nl-NL" dirty="0"/>
              <a:t> </a:t>
            </a:r>
            <a:r>
              <a:rPr lang="nl-NL" dirty="0" err="1" smtClean="0"/>
              <a:t>brass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zamac</a:t>
            </a:r>
            <a:endParaRPr lang="nl-NL" dirty="0"/>
          </a:p>
          <a:p>
            <a:pPr>
              <a:buFont typeface="Arial" pitchFamily="34" charset="0"/>
              <a:buChar char="•"/>
              <a:defRPr/>
            </a:pPr>
            <a:r>
              <a:rPr lang="nl-NL" dirty="0" smtClean="0"/>
              <a:t>Sophisticated </a:t>
            </a:r>
            <a:r>
              <a:rPr lang="nl-NL" dirty="0" err="1" smtClean="0"/>
              <a:t>minimalistic</a:t>
            </a:r>
            <a:r>
              <a:rPr lang="nl-NL" dirty="0" smtClean="0"/>
              <a:t> line of </a:t>
            </a:r>
            <a:r>
              <a:rPr lang="nl-NL" dirty="0" err="1" smtClean="0"/>
              <a:t>accessories</a:t>
            </a:r>
            <a:endParaRPr lang="nl-NL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NL" dirty="0" smtClean="0"/>
              <a:t>High end</a:t>
            </a:r>
            <a:endParaRPr lang="nl-NL" dirty="0"/>
          </a:p>
        </p:txBody>
      </p:sp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327" y="715224"/>
            <a:ext cx="3343745" cy="250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897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Adjustments</a:t>
            </a:r>
            <a:r>
              <a:rPr lang="nl-NL" dirty="0" smtClean="0"/>
              <a:t> </a:t>
            </a:r>
            <a:r>
              <a:rPr lang="nl-NL" dirty="0" err="1" smtClean="0"/>
              <a:t>Nexx</a:t>
            </a:r>
            <a:r>
              <a:rPr lang="nl-NL" dirty="0" smtClean="0"/>
              <a:t> </a:t>
            </a:r>
            <a:r>
              <a:rPr lang="nl-NL" dirty="0" err="1" smtClean="0"/>
              <a:t>collection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82928"/>
            <a:ext cx="8229600" cy="4525963"/>
          </a:xfrm>
        </p:spPr>
        <p:txBody>
          <a:bodyPr/>
          <a:lstStyle/>
          <a:p>
            <a:r>
              <a:rPr lang="nl-NL" sz="2000" u="sng" dirty="0" err="1" smtClean="0">
                <a:solidFill>
                  <a:srgbClr val="FF0000"/>
                </a:solidFill>
              </a:rPr>
              <a:t>Discontinued</a:t>
            </a:r>
            <a:r>
              <a:rPr lang="nl-NL" sz="2000" u="sng" dirty="0" smtClean="0">
                <a:solidFill>
                  <a:srgbClr val="FF0000"/>
                </a:solidFill>
              </a:rPr>
              <a:t> as of April 1st 2016</a:t>
            </a:r>
            <a:r>
              <a:rPr lang="nl-NL" sz="2000" dirty="0" smtClean="0"/>
              <a:t>: </a:t>
            </a:r>
          </a:p>
          <a:p>
            <a:pPr lvl="1"/>
            <a:r>
              <a:rPr lang="nl-NL" sz="2000" dirty="0" smtClean="0"/>
              <a:t>917518-02 &amp; 917519-02</a:t>
            </a:r>
          </a:p>
          <a:p>
            <a:pPr lvl="1"/>
            <a:r>
              <a:rPr lang="nl-NL" sz="2000" dirty="0" err="1" smtClean="0"/>
              <a:t>Above</a:t>
            </a:r>
            <a:r>
              <a:rPr lang="nl-NL" sz="2000" dirty="0" smtClean="0"/>
              <a:t> items </a:t>
            </a:r>
            <a:r>
              <a:rPr lang="nl-NL" sz="2000" dirty="0" err="1" smtClean="0"/>
              <a:t>can</a:t>
            </a:r>
            <a:r>
              <a:rPr lang="nl-NL" sz="2000" dirty="0" smtClean="0"/>
              <a:t> </a:t>
            </a:r>
            <a:r>
              <a:rPr lang="nl-NL" sz="2000" dirty="0" err="1" smtClean="0"/>
              <a:t>still</a:t>
            </a:r>
            <a:r>
              <a:rPr lang="nl-NL" sz="2000" dirty="0" smtClean="0"/>
              <a:t> </a:t>
            </a:r>
            <a:r>
              <a:rPr lang="nl-NL" sz="2000" dirty="0" err="1" smtClean="0"/>
              <a:t>be</a:t>
            </a:r>
            <a:r>
              <a:rPr lang="nl-NL" sz="2000" dirty="0" smtClean="0"/>
              <a:t> </a:t>
            </a:r>
            <a:r>
              <a:rPr lang="nl-NL" sz="2000" dirty="0" err="1" smtClean="0"/>
              <a:t>produced</a:t>
            </a:r>
            <a:r>
              <a:rPr lang="nl-NL" sz="2000" dirty="0" smtClean="0"/>
              <a:t> at </a:t>
            </a:r>
            <a:r>
              <a:rPr lang="nl-NL" sz="2000" dirty="0" err="1" smtClean="0"/>
              <a:t>quantities</a:t>
            </a:r>
            <a:r>
              <a:rPr lang="nl-NL" sz="2000" dirty="0" smtClean="0"/>
              <a:t> of &gt; 250 </a:t>
            </a:r>
            <a:r>
              <a:rPr lang="nl-NL" sz="2000" dirty="0" err="1" smtClean="0"/>
              <a:t>pcs</a:t>
            </a:r>
            <a:r>
              <a:rPr lang="nl-NL" sz="2000" dirty="0" smtClean="0"/>
              <a:t>.</a:t>
            </a:r>
          </a:p>
          <a:p>
            <a:endParaRPr lang="nl-NL" sz="2000" dirty="0"/>
          </a:p>
          <a:p>
            <a:pPr marL="457200" lvl="1" indent="0">
              <a:buNone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044106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649281" y="302533"/>
            <a:ext cx="2561771" cy="1143000"/>
          </a:xfrm>
        </p:spPr>
        <p:txBody>
          <a:bodyPr/>
          <a:lstStyle/>
          <a:p>
            <a:pPr algn="l">
              <a:defRPr/>
            </a:pPr>
            <a:r>
              <a:rPr lang="nl-NL" altLang="nl-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Tone</a:t>
            </a:r>
          </a:p>
        </p:txBody>
      </p:sp>
      <p:sp>
        <p:nvSpPr>
          <p:cNvPr id="34820" name="Tekstvak 1"/>
          <p:cNvSpPr txBox="1">
            <a:spLocks noChangeArrowheads="1"/>
          </p:cNvSpPr>
          <p:nvPr/>
        </p:nvSpPr>
        <p:spPr bwMode="auto">
          <a:xfrm>
            <a:off x="293688" y="1394814"/>
            <a:ext cx="4165826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nl-NL" altLang="nl-NL" sz="2000" dirty="0">
                <a:latin typeface="Franklin Gothic Book" pitchFamily="34" charset="0"/>
              </a:rPr>
              <a:t>New </a:t>
            </a:r>
            <a:r>
              <a:rPr lang="nl-NL" altLang="nl-NL" sz="2000" strike="sngStrike" dirty="0" err="1">
                <a:latin typeface="Franklin Gothic Book" pitchFamily="34" charset="0"/>
              </a:rPr>
              <a:t>classical</a:t>
            </a:r>
            <a:r>
              <a:rPr lang="nl-NL" altLang="nl-NL" sz="2000" dirty="0">
                <a:latin typeface="Franklin Gothic Book" pitchFamily="34" charset="0"/>
              </a:rPr>
              <a:t> </a:t>
            </a:r>
            <a:r>
              <a:rPr lang="nl-NL" altLang="nl-NL" sz="2000" dirty="0" smtClean="0">
                <a:latin typeface="Franklin Gothic Book" pitchFamily="34" charset="0"/>
              </a:rPr>
              <a:t>line </a:t>
            </a:r>
            <a:r>
              <a:rPr lang="nl-NL" altLang="nl-NL" sz="2000" dirty="0" err="1" smtClean="0">
                <a:latin typeface="Franklin Gothic Book" pitchFamily="34" charset="0"/>
              </a:rPr>
              <a:t>for</a:t>
            </a:r>
            <a:r>
              <a:rPr lang="nl-NL" altLang="nl-NL" sz="2000" dirty="0" smtClean="0">
                <a:latin typeface="Franklin Gothic Book" pitchFamily="34" charset="0"/>
              </a:rPr>
              <a:t> </a:t>
            </a:r>
            <a:r>
              <a:rPr lang="nl-NL" altLang="nl-NL" sz="2000" dirty="0" err="1" smtClean="0">
                <a:latin typeface="Franklin Gothic Book" pitchFamily="34" charset="0"/>
              </a:rPr>
              <a:t>classical</a:t>
            </a:r>
            <a:r>
              <a:rPr lang="nl-NL" altLang="nl-NL" sz="2000" dirty="0" smtClean="0">
                <a:latin typeface="Franklin Gothic Book" pitchFamily="34" charset="0"/>
              </a:rPr>
              <a:t> and modern </a:t>
            </a:r>
            <a:r>
              <a:rPr lang="nl-NL" altLang="nl-NL" sz="2000" dirty="0" err="1" smtClean="0">
                <a:latin typeface="Franklin Gothic Book" pitchFamily="34" charset="0"/>
              </a:rPr>
              <a:t>interiors</a:t>
            </a:r>
            <a:endParaRPr lang="nl-NL" altLang="nl-NL" sz="2000" dirty="0">
              <a:latin typeface="Franklin Gothic Book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nl-NL" altLang="nl-NL" sz="2000" dirty="0" err="1" smtClean="0">
                <a:latin typeface="Franklin Gothic Book" pitchFamily="34" charset="0"/>
              </a:rPr>
              <a:t>Suitable</a:t>
            </a:r>
            <a:r>
              <a:rPr lang="nl-NL" altLang="nl-NL" sz="2000" dirty="0" smtClean="0">
                <a:latin typeface="Franklin Gothic Book" pitchFamily="34" charset="0"/>
              </a:rPr>
              <a:t> </a:t>
            </a:r>
            <a:r>
              <a:rPr lang="nl-NL" altLang="nl-NL" sz="2000" dirty="0" err="1" smtClean="0">
                <a:latin typeface="Franklin Gothic Book" pitchFamily="34" charset="0"/>
              </a:rPr>
              <a:t>for</a:t>
            </a:r>
            <a:r>
              <a:rPr lang="nl-NL" altLang="nl-NL" sz="2000" dirty="0" smtClean="0">
                <a:latin typeface="Franklin Gothic Book" pitchFamily="34" charset="0"/>
              </a:rPr>
              <a:t> retail and </a:t>
            </a:r>
            <a:r>
              <a:rPr lang="nl-NL" altLang="nl-NL" sz="2000" dirty="0" err="1" smtClean="0">
                <a:latin typeface="Franklin Gothic Book" pitchFamily="34" charset="0"/>
              </a:rPr>
              <a:t>projects</a:t>
            </a:r>
            <a:endParaRPr lang="nl-NL" altLang="nl-NL" sz="2000" dirty="0">
              <a:latin typeface="Franklin Gothic Book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nl-NL" altLang="nl-NL" sz="2000" dirty="0" smtClean="0">
                <a:latin typeface="Franklin Gothic Book" pitchFamily="34" charset="0"/>
              </a:rPr>
              <a:t>12 </a:t>
            </a:r>
            <a:r>
              <a:rPr lang="nl-NL" altLang="nl-NL" sz="2000" dirty="0" err="1" smtClean="0">
                <a:latin typeface="Franklin Gothic Book" pitchFamily="34" charset="0"/>
              </a:rPr>
              <a:t>years</a:t>
            </a:r>
            <a:r>
              <a:rPr lang="nl-NL" altLang="nl-NL" sz="2000" dirty="0" smtClean="0">
                <a:latin typeface="Franklin Gothic Book" pitchFamily="34" charset="0"/>
              </a:rPr>
              <a:t> </a:t>
            </a:r>
            <a:r>
              <a:rPr lang="nl-NL" altLang="nl-NL" sz="2000" dirty="0" err="1" smtClean="0">
                <a:latin typeface="Franklin Gothic Book" pitchFamily="34" charset="0"/>
              </a:rPr>
              <a:t>guarantee</a:t>
            </a:r>
            <a:endParaRPr lang="nl-NL" altLang="nl-NL" sz="2000" dirty="0" smtClean="0">
              <a:latin typeface="Franklin Gothic Book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nl-NL" altLang="nl-NL" sz="2000" dirty="0" err="1" smtClean="0">
                <a:latin typeface="Franklin Gothic Book" pitchFamily="34" charset="0"/>
              </a:rPr>
              <a:t>Chrome</a:t>
            </a:r>
            <a:r>
              <a:rPr lang="nl-NL" altLang="nl-NL" sz="2000" dirty="0" smtClean="0">
                <a:latin typeface="Franklin Gothic Book" pitchFamily="34" charset="0"/>
              </a:rPr>
              <a:t> </a:t>
            </a:r>
            <a:r>
              <a:rPr lang="nl-NL" altLang="nl-NL" sz="2000" dirty="0" err="1" smtClean="0">
                <a:latin typeface="Franklin Gothic Book" pitchFamily="34" charset="0"/>
              </a:rPr>
              <a:t>plated</a:t>
            </a:r>
            <a:r>
              <a:rPr lang="nl-NL" altLang="nl-NL" sz="2000" dirty="0" smtClean="0">
                <a:latin typeface="Franklin Gothic Book" pitchFamily="34" charset="0"/>
              </a:rPr>
              <a:t> </a:t>
            </a:r>
            <a:r>
              <a:rPr lang="nl-NL" altLang="nl-NL" sz="2000" dirty="0" err="1" smtClean="0">
                <a:latin typeface="Franklin Gothic Book" pitchFamily="34" charset="0"/>
              </a:rPr>
              <a:t>zamac</a:t>
            </a:r>
            <a:r>
              <a:rPr lang="nl-NL" altLang="nl-NL" sz="2000" dirty="0" smtClean="0">
                <a:latin typeface="Franklin Gothic Book" pitchFamily="34" charset="0"/>
              </a:rPr>
              <a:t> and </a:t>
            </a:r>
            <a:r>
              <a:rPr lang="nl-NL" altLang="nl-NL" sz="2000" dirty="0" err="1" smtClean="0">
                <a:latin typeface="Franklin Gothic Book" pitchFamily="34" charset="0"/>
              </a:rPr>
              <a:t>aluminum</a:t>
            </a:r>
            <a:endParaRPr lang="nl-NL" altLang="nl-NL" sz="2000" dirty="0" smtClean="0">
              <a:latin typeface="Franklin Gothic Book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nl-NL" altLang="nl-NL" sz="2000" dirty="0" smtClean="0">
                <a:latin typeface="Franklin Gothic Book" pitchFamily="34" charset="0"/>
              </a:rPr>
              <a:t>2 </a:t>
            </a:r>
            <a:r>
              <a:rPr lang="nl-NL" altLang="nl-NL" sz="2000" dirty="0">
                <a:latin typeface="Franklin Gothic Book" pitchFamily="34" charset="0"/>
              </a:rPr>
              <a:t>finishes: </a:t>
            </a:r>
            <a:r>
              <a:rPr lang="nl-NL" altLang="nl-NL" sz="2000" dirty="0" err="1">
                <a:latin typeface="Franklin Gothic Book" pitchFamily="34" charset="0"/>
              </a:rPr>
              <a:t>chrome</a:t>
            </a:r>
            <a:r>
              <a:rPr lang="nl-NL" altLang="nl-NL" sz="2000" dirty="0">
                <a:latin typeface="Franklin Gothic Book" pitchFamily="34" charset="0"/>
              </a:rPr>
              <a:t> and PVD </a:t>
            </a:r>
            <a:r>
              <a:rPr lang="nl-NL" altLang="nl-NL" sz="2000" dirty="0" smtClean="0">
                <a:latin typeface="Franklin Gothic Book" pitchFamily="34" charset="0"/>
              </a:rPr>
              <a:t>gold</a:t>
            </a:r>
          </a:p>
          <a:p>
            <a:pPr eaLnBrk="1" hangingPunct="1">
              <a:buFont typeface="Arial" charset="0"/>
              <a:buChar char="•"/>
            </a:pPr>
            <a:r>
              <a:rPr lang="nl-NL" altLang="nl-NL" sz="2000" dirty="0" err="1">
                <a:latin typeface="Franklin Gothic Book" pitchFamily="34" charset="0"/>
              </a:rPr>
              <a:t>Identical</a:t>
            </a:r>
            <a:r>
              <a:rPr lang="nl-NL" altLang="nl-NL" sz="2000" dirty="0">
                <a:latin typeface="Franklin Gothic Book" pitchFamily="34" charset="0"/>
              </a:rPr>
              <a:t> </a:t>
            </a:r>
            <a:r>
              <a:rPr lang="nl-NL" altLang="nl-NL" sz="2000" dirty="0" err="1">
                <a:latin typeface="Franklin Gothic Book" pitchFamily="34" charset="0"/>
              </a:rPr>
              <a:t>wall</a:t>
            </a:r>
            <a:r>
              <a:rPr lang="nl-NL" altLang="nl-NL" sz="2000" dirty="0">
                <a:latin typeface="Franklin Gothic Book" pitchFamily="34" charset="0"/>
              </a:rPr>
              <a:t> </a:t>
            </a:r>
            <a:r>
              <a:rPr lang="nl-NL" altLang="nl-NL" sz="2000" dirty="0" err="1">
                <a:latin typeface="Franklin Gothic Book" pitchFamily="34" charset="0"/>
              </a:rPr>
              <a:t>plate</a:t>
            </a:r>
            <a:r>
              <a:rPr lang="nl-NL" altLang="nl-NL" sz="2000" dirty="0">
                <a:latin typeface="Franklin Gothic Book" pitchFamily="34" charset="0"/>
              </a:rPr>
              <a:t> </a:t>
            </a:r>
            <a:r>
              <a:rPr lang="nl-NL" altLang="nl-NL" sz="2000" dirty="0" err="1">
                <a:latin typeface="Franklin Gothic Book" pitchFamily="34" charset="0"/>
              </a:rPr>
              <a:t>to</a:t>
            </a:r>
            <a:r>
              <a:rPr lang="nl-NL" altLang="nl-NL" sz="2000" dirty="0">
                <a:latin typeface="Franklin Gothic Book" pitchFamily="34" charset="0"/>
              </a:rPr>
              <a:t> </a:t>
            </a:r>
            <a:r>
              <a:rPr lang="nl-NL" altLang="nl-NL" sz="2000" dirty="0" smtClean="0">
                <a:latin typeface="Franklin Gothic Book" pitchFamily="34" charset="0"/>
              </a:rPr>
              <a:t>Nemox/</a:t>
            </a:r>
            <a:r>
              <a:rPr lang="nl-NL" altLang="nl-NL" sz="2000" dirty="0" err="1" smtClean="0">
                <a:latin typeface="Franklin Gothic Book" pitchFamily="34" charset="0"/>
              </a:rPr>
              <a:t>Nelio</a:t>
            </a:r>
            <a:r>
              <a:rPr lang="nl-NL" altLang="nl-NL" sz="2000" dirty="0" smtClean="0">
                <a:latin typeface="Franklin Gothic Book" pitchFamily="34" charset="0"/>
              </a:rPr>
              <a:t>, </a:t>
            </a:r>
            <a:r>
              <a:rPr lang="nl-NL" altLang="nl-NL" sz="2000" dirty="0" err="1" smtClean="0">
                <a:latin typeface="Franklin Gothic Book" pitchFamily="34" charset="0"/>
              </a:rPr>
              <a:t>plugs</a:t>
            </a:r>
            <a:r>
              <a:rPr lang="nl-NL" altLang="nl-NL" sz="2000" dirty="0" smtClean="0">
                <a:latin typeface="Franklin Gothic Book" pitchFamily="34" charset="0"/>
              </a:rPr>
              <a:t> and </a:t>
            </a:r>
            <a:r>
              <a:rPr lang="nl-NL" altLang="nl-NL" sz="2000" dirty="0" err="1" smtClean="0">
                <a:latin typeface="Franklin Gothic Book" pitchFamily="34" charset="0"/>
              </a:rPr>
              <a:t>screws</a:t>
            </a:r>
            <a:r>
              <a:rPr lang="nl-NL" altLang="nl-NL" sz="2000" dirty="0" smtClean="0">
                <a:latin typeface="Franklin Gothic Book" pitchFamily="34" charset="0"/>
              </a:rPr>
              <a:t> incl.</a:t>
            </a:r>
            <a:endParaRPr lang="nl-NL" altLang="nl-NL" sz="2000" dirty="0">
              <a:latin typeface="Franklin Gothic Book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nl-NL" altLang="nl-NL" sz="2000" dirty="0" smtClean="0">
                <a:latin typeface="Franklin Gothic Book" pitchFamily="34" charset="0"/>
              </a:rPr>
              <a:t>Assembly Amersfoort</a:t>
            </a:r>
          </a:p>
          <a:p>
            <a:pPr eaLnBrk="1" hangingPunct="1">
              <a:buFont typeface="Arial" charset="0"/>
              <a:buChar char="•"/>
            </a:pPr>
            <a:r>
              <a:rPr lang="nl-NL" altLang="nl-NL" sz="2000" dirty="0" err="1" smtClean="0">
                <a:latin typeface="Franklin Gothic Book" pitchFamily="34" charset="0"/>
              </a:rPr>
              <a:t>CoO</a:t>
            </a:r>
            <a:r>
              <a:rPr lang="nl-NL" altLang="nl-NL" sz="2000" dirty="0" smtClean="0">
                <a:latin typeface="Franklin Gothic Book" pitchFamily="34" charset="0"/>
              </a:rPr>
              <a:t>: Made in Holland</a:t>
            </a:r>
          </a:p>
        </p:txBody>
      </p:sp>
      <p:pic>
        <p:nvPicPr>
          <p:cNvPr id="34821" name="Picture 2" descr="M:\Marketing\3. Communicatie\3.9 Grafisch materiaal\Bestanden MyBook\Photos jpg files\Tone Collection\917304-02 PLX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542" y="812800"/>
            <a:ext cx="164306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7" name="Picture 1" descr="M:\Marketing\3. Communicatie\3.9 Grafisch materiaal\Bestanden MyBook\Ambient pictures\Ambient pictures jpg\Tone\Tone hook double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M:\Marketing\3. Communicatie\3.9 Grafisch materiaal\Bestanden MyBook\Ambient pictures\Ambient pictures jpg\Tone gold\Towel ring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03" b="4930"/>
          <a:stretch/>
        </p:blipFill>
        <p:spPr bwMode="auto">
          <a:xfrm>
            <a:off x="4571999" y="3429000"/>
            <a:ext cx="4572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https://www.stromerbike.com/sites/stromer.ch/files/styles/element_image_21/public/images/Media/Awards/image-text-700x530_design_award15.png?itok=WdpduWFj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04" t="27610" r="15115" b="28498"/>
          <a:stretch/>
        </p:blipFill>
        <p:spPr bwMode="auto">
          <a:xfrm>
            <a:off x="4571999" y="2511424"/>
            <a:ext cx="1927225" cy="91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140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Adjustment</a:t>
            </a:r>
            <a:r>
              <a:rPr lang="nl-NL" dirty="0" smtClean="0"/>
              <a:t> Tone </a:t>
            </a:r>
            <a:r>
              <a:rPr lang="nl-NL" dirty="0" err="1" smtClean="0"/>
              <a:t>collection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Color connector </a:t>
            </a:r>
            <a:r>
              <a:rPr lang="nl-NL" dirty="0" err="1" smtClean="0"/>
              <a:t>towel</a:t>
            </a:r>
            <a:r>
              <a:rPr lang="nl-NL" dirty="0" smtClean="0"/>
              <a:t> ring </a:t>
            </a:r>
            <a:r>
              <a:rPr lang="nl-NL" dirty="0" err="1" smtClean="0"/>
              <a:t>will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changed</a:t>
            </a:r>
            <a:r>
              <a:rPr lang="nl-NL" dirty="0" smtClean="0"/>
              <a:t> </a:t>
            </a:r>
            <a:r>
              <a:rPr lang="nl-NL" dirty="0" err="1" smtClean="0"/>
              <a:t>soon</a:t>
            </a:r>
            <a:r>
              <a:rPr lang="nl-NL" dirty="0" smtClean="0"/>
              <a:t>(</a:t>
            </a:r>
            <a:r>
              <a:rPr lang="nl-NL" dirty="0" err="1" smtClean="0"/>
              <a:t>from</a:t>
            </a:r>
            <a:r>
              <a:rPr lang="nl-NL" dirty="0" smtClean="0"/>
              <a:t> black </a:t>
            </a:r>
            <a:r>
              <a:rPr lang="nl-NL" dirty="0" err="1" smtClean="0"/>
              <a:t>into</a:t>
            </a:r>
            <a:r>
              <a:rPr lang="nl-NL" dirty="0" smtClean="0"/>
              <a:t> </a:t>
            </a:r>
            <a:r>
              <a:rPr lang="nl-NL" dirty="0" err="1" smtClean="0"/>
              <a:t>chrome</a:t>
            </a:r>
            <a:r>
              <a:rPr lang="nl-NL" dirty="0" smtClean="0"/>
              <a:t> or gold)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996"/>
          <a:stretch/>
        </p:blipFill>
        <p:spPr bwMode="auto">
          <a:xfrm>
            <a:off x="-1" y="2455302"/>
            <a:ext cx="9144001" cy="2790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364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162964" y="211407"/>
            <a:ext cx="4952246" cy="101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444E56"/>
                </a:solidFill>
                <a:latin typeface="Franklin Gothic Book" pitchFamily="34" charset="0"/>
              </a:defRPr>
            </a:lvl9pPr>
          </a:lstStyle>
          <a:p>
            <a:r>
              <a:rPr lang="nl-NL" kern="0" dirty="0" err="1" smtClean="0"/>
              <a:t>Fixation</a:t>
            </a:r>
            <a:r>
              <a:rPr lang="nl-NL" kern="0" dirty="0" smtClean="0"/>
              <a:t> Tone &amp; Tone gold</a:t>
            </a:r>
            <a:endParaRPr lang="nl-NL" kern="0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509" y="2127931"/>
            <a:ext cx="572452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al 5"/>
          <p:cNvSpPr/>
          <p:nvPr/>
        </p:nvSpPr>
        <p:spPr>
          <a:xfrm>
            <a:off x="4180114" y="-1"/>
            <a:ext cx="4744987" cy="39624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1169" y="0"/>
            <a:ext cx="4411885" cy="381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388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323850" y="280814"/>
            <a:ext cx="4756150" cy="1143001"/>
          </a:xfrm>
        </p:spPr>
        <p:txBody>
          <a:bodyPr/>
          <a:lstStyle/>
          <a:p>
            <a:r>
              <a:rPr lang="nl-NL" altLang="nl-NL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Cosmetic</a:t>
            </a:r>
            <a:r>
              <a:rPr lang="nl-NL" altLang="nl-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altLang="nl-NL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mirrors</a:t>
            </a:r>
            <a:endParaRPr lang="nl-NL" altLang="nl-N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3" name="Tijdelijke aanduiding voor inhoud 2"/>
          <p:cNvSpPr>
            <a:spLocks noGrp="1"/>
          </p:cNvSpPr>
          <p:nvPr>
            <p:ph idx="1"/>
          </p:nvPr>
        </p:nvSpPr>
        <p:spPr>
          <a:xfrm>
            <a:off x="637962" y="1668718"/>
            <a:ext cx="4068140" cy="2676913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altLang="nl-NL" sz="2000" dirty="0" smtClean="0"/>
              <a:t>Square and round designs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nl-NL" sz="2000" dirty="0" smtClean="0"/>
              <a:t>2 years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nl-NL" sz="2000" dirty="0" smtClean="0"/>
              <a:t>Chrome plated brass and stainless steel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nl-NL" sz="2000" dirty="0" smtClean="0"/>
              <a:t>With or without Led lighting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nl-NL" sz="2000" dirty="0" smtClean="0"/>
              <a:t>60.000 </a:t>
            </a:r>
            <a:r>
              <a:rPr lang="en-US" altLang="nl-NL" sz="2000" dirty="0" err="1" smtClean="0"/>
              <a:t>hrs</a:t>
            </a:r>
            <a:r>
              <a:rPr lang="en-US" altLang="nl-NL" sz="2000" dirty="0" smtClean="0"/>
              <a:t>/6000 kelvin (5000/6000 is daylight)</a:t>
            </a:r>
          </a:p>
          <a:p>
            <a:pPr marL="0" indent="0">
              <a:buNone/>
              <a:defRPr/>
            </a:pPr>
            <a:endParaRPr lang="en-US" altLang="nl-NL" sz="2000" dirty="0" smtClean="0"/>
          </a:p>
          <a:p>
            <a:pPr marL="0" indent="0">
              <a:buNone/>
              <a:defRPr/>
            </a:pPr>
            <a:endParaRPr lang="nl-NL" altLang="nl-NL" sz="2000" dirty="0" smtClean="0"/>
          </a:p>
          <a:p>
            <a:pPr marL="0" indent="0">
              <a:buFontTx/>
              <a:buNone/>
              <a:defRPr/>
            </a:pPr>
            <a:endParaRPr lang="nl-NL" altLang="nl-NL" sz="2000" dirty="0" smtClean="0"/>
          </a:p>
        </p:txBody>
      </p:sp>
      <p:pic>
        <p:nvPicPr>
          <p:cNvPr id="7170" name="Picture 2" descr="M:\Marketing\3. Communicatie\3.9 Grafisch materiaal\Bestanden MyBook\Ambient pictures\Ambient pictures jpg\Mirror cosmetic\9110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30"/>
          <a:stretch/>
        </p:blipFill>
        <p:spPr bwMode="auto">
          <a:xfrm>
            <a:off x="4844858" y="203349"/>
            <a:ext cx="4073855" cy="334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6" b="18247"/>
          <a:stretch/>
        </p:blipFill>
        <p:spPr>
          <a:xfrm>
            <a:off x="4823791" y="3627097"/>
            <a:ext cx="2886332" cy="158226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09" y="4004701"/>
            <a:ext cx="2710885" cy="271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56" y="5095387"/>
            <a:ext cx="2598205" cy="173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17" y="5039604"/>
            <a:ext cx="1675982" cy="1675982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4832844" y="5468304"/>
            <a:ext cx="80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3x/5x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3163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6" descr="http://www.cfuwstcatharines.org/wp/wp-content/uploads/2016/01/communityinvolvement-300x215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8" b="3488"/>
          <a:stretch/>
        </p:blipFill>
        <p:spPr bwMode="auto">
          <a:xfrm rot="16200000">
            <a:off x="3429000" y="11430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6169430" y="5635204"/>
            <a:ext cx="2713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err="1">
                <a:solidFill>
                  <a:srgbClr val="996600"/>
                </a:solidFill>
                <a:latin typeface="Arial" pitchFamily="34" charset="0"/>
              </a:rPr>
              <a:t>Involvement</a:t>
            </a:r>
            <a:r>
              <a:rPr lang="nl-NL" dirty="0" smtClean="0">
                <a:solidFill>
                  <a:srgbClr val="996600"/>
                </a:solidFill>
              </a:rPr>
              <a:t> </a:t>
            </a:r>
            <a:r>
              <a:rPr lang="nl-NL" sz="2800" dirty="0" err="1">
                <a:solidFill>
                  <a:srgbClr val="996600"/>
                </a:solidFill>
                <a:latin typeface="Arial" pitchFamily="34" charset="0"/>
              </a:rPr>
              <a:t>matters</a:t>
            </a:r>
            <a:endParaRPr lang="nl-NL" sz="2800" dirty="0">
              <a:solidFill>
                <a:srgbClr val="996600"/>
              </a:solidFill>
              <a:latin typeface="Arial" pitchFamily="34" charset="0"/>
            </a:endParaRPr>
          </a:p>
        </p:txBody>
      </p:sp>
      <p:graphicFrame>
        <p:nvGraphicFramePr>
          <p:cNvPr id="12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003072"/>
              </p:ext>
            </p:extLst>
          </p:nvPr>
        </p:nvGraphicFramePr>
        <p:xfrm>
          <a:off x="539552" y="620688"/>
          <a:ext cx="5453842" cy="6070307"/>
        </p:xfrm>
        <a:graphic>
          <a:graphicData uri="http://schemas.openxmlformats.org/drawingml/2006/table">
            <a:tbl>
              <a:tblPr/>
              <a:tblGrid>
                <a:gridCol w="5453842"/>
              </a:tblGrid>
              <a:tr h="1105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Franklin Gothic Book" pitchFamily="34" charset="0"/>
                        </a:rPr>
                        <a:t>Involvement matters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44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lang="en-US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Long-term relations with partners.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lang="en-US" sz="20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Very low staff turnover. (average of 17 years at </a:t>
                      </a:r>
                      <a:r>
                        <a:rPr lang="en-US" sz="2000" baseline="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Geesa</a:t>
                      </a:r>
                      <a:r>
                        <a:rPr lang="en-US" sz="20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lang="en-US" sz="20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Social sponsorships (Ronald McDonalds foundation)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0130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3"/>
          <p:cNvPicPr>
            <a:picLocks noGrp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6" y="2910024"/>
            <a:ext cx="1423756" cy="3390523"/>
          </a:xfrm>
          <a:prstGeom prst="rect">
            <a:avLst/>
          </a:prstGeom>
          <a:noFill/>
        </p:spPr>
      </p:pic>
      <p:sp>
        <p:nvSpPr>
          <p:cNvPr id="8" name="Tijdelijke aanduiding voor inhoud 2"/>
          <p:cNvSpPr txBox="1">
            <a:spLocks/>
          </p:cNvSpPr>
          <p:nvPr/>
        </p:nvSpPr>
        <p:spPr bwMode="auto">
          <a:xfrm>
            <a:off x="366666" y="1417638"/>
            <a:ext cx="2752253" cy="128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b="1" dirty="0" err="1" smtClean="0"/>
              <a:t>Current</a:t>
            </a:r>
            <a:r>
              <a:rPr lang="nl-NL" b="1" dirty="0" smtClean="0"/>
              <a:t> solution:</a:t>
            </a:r>
          </a:p>
          <a:p>
            <a:pPr marL="0" indent="0">
              <a:buNone/>
            </a:pPr>
            <a:r>
              <a:rPr lang="nl-NL" dirty="0" smtClean="0"/>
              <a:t>Art. no. 911096</a:t>
            </a:r>
          </a:p>
          <a:p>
            <a:endParaRPr lang="nl-NL" dirty="0" smtClean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Adjustments</a:t>
            </a:r>
            <a:r>
              <a:rPr lang="nl-NL" dirty="0" smtClean="0"/>
              <a:t> </a:t>
            </a:r>
            <a:r>
              <a:rPr lang="nl-NL" dirty="0" err="1" smtClean="0"/>
              <a:t>Mirror</a:t>
            </a:r>
            <a:r>
              <a:rPr lang="nl-NL" dirty="0" smtClean="0"/>
              <a:t> </a:t>
            </a:r>
            <a:r>
              <a:rPr lang="nl-NL" dirty="0" err="1" smtClean="0"/>
              <a:t>collection</a:t>
            </a:r>
            <a:endParaRPr lang="nl-NL" dirty="0"/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 bwMode="auto">
          <a:xfrm>
            <a:off x="4864713" y="1419923"/>
            <a:ext cx="3591224" cy="128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b="1" dirty="0" smtClean="0"/>
              <a:t>New solution:</a:t>
            </a:r>
          </a:p>
          <a:p>
            <a:pPr marL="0" indent="0">
              <a:buNone/>
            </a:pPr>
            <a:r>
              <a:rPr lang="nl-NL" dirty="0" smtClean="0"/>
              <a:t>Art. no. 911096 + 911095</a:t>
            </a:r>
          </a:p>
          <a:p>
            <a:endParaRPr lang="nl-NL" dirty="0" smtClean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8849" y="2840328"/>
            <a:ext cx="2241476" cy="336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3209" y="3475264"/>
            <a:ext cx="1122728" cy="168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kstvak 12"/>
          <p:cNvSpPr txBox="1"/>
          <p:nvPr/>
        </p:nvSpPr>
        <p:spPr>
          <a:xfrm>
            <a:off x="7420775" y="5184242"/>
            <a:ext cx="1098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70C0"/>
                </a:solidFill>
              </a:rPr>
              <a:t>911095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6019045" y="3105932"/>
            <a:ext cx="988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70C0"/>
                </a:solidFill>
              </a:rPr>
              <a:t>911096</a:t>
            </a:r>
            <a:endParaRPr lang="nl-N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80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016845" cy="11430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nl-NL" sz="3600" dirty="0" smtClean="0">
                <a:latin typeface="+mn-lt"/>
                <a:ea typeface="+mn-ea"/>
                <a:cs typeface="+mn-cs"/>
              </a:rPr>
              <a:t>New </a:t>
            </a:r>
            <a:r>
              <a:rPr lang="nl-NL" dirty="0" smtClean="0">
                <a:latin typeface="+mn-lt"/>
                <a:ea typeface="+mn-ea"/>
                <a:cs typeface="+mn-cs"/>
              </a:rPr>
              <a:t>solution</a:t>
            </a:r>
            <a:r>
              <a:rPr lang="nl-NL" sz="3600" dirty="0" smtClean="0">
                <a:latin typeface="+mn-lt"/>
                <a:ea typeface="+mn-ea"/>
                <a:cs typeface="+mn-cs"/>
              </a:rPr>
              <a:t> = Universal </a:t>
            </a:r>
            <a:r>
              <a:rPr lang="nl-NL" sz="3600" dirty="0">
                <a:latin typeface="+mn-lt"/>
                <a:ea typeface="+mn-ea"/>
                <a:cs typeface="+mn-cs"/>
              </a:rPr>
              <a:t>solution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0041" y="2056819"/>
            <a:ext cx="4428876" cy="3411449"/>
          </a:xfrm>
        </p:spPr>
        <p:txBody>
          <a:bodyPr/>
          <a:lstStyle/>
          <a:p>
            <a:r>
              <a:rPr lang="nl-NL" dirty="0" smtClean="0"/>
              <a:t>Fits </a:t>
            </a:r>
            <a:r>
              <a:rPr lang="nl-NL" dirty="0" err="1" smtClean="0"/>
              <a:t>all</a:t>
            </a:r>
            <a:r>
              <a:rPr lang="nl-NL" dirty="0" smtClean="0"/>
              <a:t> bars Ø18 – 20mm</a:t>
            </a:r>
          </a:p>
          <a:p>
            <a:r>
              <a:rPr lang="nl-NL" dirty="0" smtClean="0"/>
              <a:t>Slide up </a:t>
            </a:r>
            <a:r>
              <a:rPr lang="nl-NL" dirty="0" err="1" smtClean="0"/>
              <a:t>and</a:t>
            </a:r>
            <a:r>
              <a:rPr lang="nl-NL" dirty="0" smtClean="0"/>
              <a:t> down </a:t>
            </a:r>
            <a:r>
              <a:rPr lang="nl-NL" dirty="0" err="1" smtClean="0"/>
              <a:t>and</a:t>
            </a:r>
            <a:r>
              <a:rPr lang="nl-NL" dirty="0" smtClean="0"/>
              <a:t> fix </a:t>
            </a:r>
            <a:r>
              <a:rPr lang="nl-NL" dirty="0" err="1" smtClean="0"/>
              <a:t>position</a:t>
            </a:r>
            <a:r>
              <a:rPr lang="nl-NL" dirty="0" smtClean="0"/>
              <a:t> without tools</a:t>
            </a:r>
          </a:p>
          <a:p>
            <a:r>
              <a:rPr lang="nl-NL" dirty="0" smtClean="0"/>
              <a:t>Plastic </a:t>
            </a:r>
            <a:r>
              <a:rPr lang="nl-NL" dirty="0" err="1" smtClean="0"/>
              <a:t>inserts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prevent</a:t>
            </a:r>
            <a:r>
              <a:rPr lang="nl-NL" dirty="0" smtClean="0"/>
              <a:t> </a:t>
            </a:r>
            <a:r>
              <a:rPr lang="nl-NL" dirty="0" err="1" smtClean="0"/>
              <a:t>damage</a:t>
            </a:r>
            <a:endParaRPr lang="nl-NL" dirty="0" smtClean="0"/>
          </a:p>
          <a:p>
            <a:r>
              <a:rPr lang="nl-NL" dirty="0" smtClean="0"/>
              <a:t>Anti release system</a:t>
            </a:r>
          </a:p>
          <a:p>
            <a:r>
              <a:rPr lang="nl-NL" dirty="0" err="1" smtClean="0"/>
              <a:t>Cannot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removed</a:t>
            </a:r>
            <a:r>
              <a:rPr lang="nl-NL" dirty="0" smtClean="0"/>
              <a:t> without </a:t>
            </a:r>
            <a:r>
              <a:rPr lang="nl-NL" dirty="0" err="1" smtClean="0"/>
              <a:t>tooling</a:t>
            </a:r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pPr marL="0" indent="0">
              <a:buNone/>
            </a:pPr>
            <a:endParaRPr lang="nl-N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Afbeelding 6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188" y="3838669"/>
            <a:ext cx="2063380" cy="2122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Tijdelijke aanduiding voor inhoud 3"/>
          <p:cNvPicPr>
            <a:picLocks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070" y="1846899"/>
            <a:ext cx="2709781" cy="165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563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soap dispensers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34970" y="3839390"/>
            <a:ext cx="4651829" cy="2286773"/>
          </a:xfrm>
        </p:spPr>
        <p:txBody>
          <a:bodyPr/>
          <a:lstStyle/>
          <a:p>
            <a:r>
              <a:rPr lang="nl-NL" dirty="0" smtClean="0"/>
              <a:t>Full plastic </a:t>
            </a:r>
            <a:r>
              <a:rPr lang="nl-NL" dirty="0" err="1" smtClean="0"/>
              <a:t>lining</a:t>
            </a:r>
            <a:endParaRPr lang="nl-NL" dirty="0" smtClean="0"/>
          </a:p>
          <a:p>
            <a:r>
              <a:rPr lang="nl-NL" dirty="0" smtClean="0"/>
              <a:t>New transparant </a:t>
            </a:r>
            <a:r>
              <a:rPr lang="nl-NL" dirty="0" err="1" smtClean="0"/>
              <a:t>bottle</a:t>
            </a:r>
            <a:endParaRPr lang="nl-NL" dirty="0" smtClean="0"/>
          </a:p>
          <a:p>
            <a:r>
              <a:rPr lang="nl-NL" dirty="0" smtClean="0"/>
              <a:t>New </a:t>
            </a:r>
            <a:r>
              <a:rPr lang="nl-NL" dirty="0" err="1" smtClean="0"/>
              <a:t>bottoms</a:t>
            </a:r>
            <a:r>
              <a:rPr lang="nl-NL" dirty="0" smtClean="0"/>
              <a:t> and covers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models</a:t>
            </a:r>
            <a:endParaRPr lang="nl-NL" dirty="0" smtClean="0"/>
          </a:p>
          <a:p>
            <a:r>
              <a:rPr lang="nl-NL" dirty="0" smtClean="0"/>
              <a:t>200 and 250 ml</a:t>
            </a:r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09913"/>
            <a:ext cx="3426384" cy="505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inhoud 2"/>
          <p:cNvSpPr txBox="1">
            <a:spLocks/>
          </p:cNvSpPr>
          <p:nvPr/>
        </p:nvSpPr>
        <p:spPr bwMode="auto">
          <a:xfrm>
            <a:off x="4034970" y="1309913"/>
            <a:ext cx="4651829" cy="210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+mn-lt"/>
              </a:defRPr>
            </a:lvl9pPr>
          </a:lstStyle>
          <a:p>
            <a:r>
              <a:rPr lang="nl-NL" kern="0" dirty="0" err="1" smtClean="0"/>
              <a:t>Models</a:t>
            </a:r>
            <a:r>
              <a:rPr lang="nl-NL" kern="0" dirty="0" smtClean="0"/>
              <a:t>:</a:t>
            </a:r>
          </a:p>
          <a:p>
            <a:pPr lvl="1"/>
            <a:r>
              <a:rPr lang="nl-NL" kern="0" dirty="0" smtClean="0"/>
              <a:t>Nemox (-02 and -05)</a:t>
            </a:r>
          </a:p>
          <a:p>
            <a:pPr lvl="1"/>
            <a:r>
              <a:rPr lang="nl-NL" kern="0" dirty="0" err="1" smtClean="0"/>
              <a:t>Nelio</a:t>
            </a:r>
            <a:endParaRPr lang="nl-NL" kern="0" dirty="0"/>
          </a:p>
          <a:p>
            <a:pPr lvl="1"/>
            <a:r>
              <a:rPr lang="nl-NL" kern="0" dirty="0" err="1" smtClean="0"/>
              <a:t>Nexx</a:t>
            </a:r>
            <a:endParaRPr lang="nl-NL" kern="0" dirty="0"/>
          </a:p>
          <a:p>
            <a:pPr lvl="1"/>
            <a:r>
              <a:rPr lang="nl-NL" kern="0" dirty="0" smtClean="0"/>
              <a:t>Modern Art</a:t>
            </a:r>
          </a:p>
          <a:p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1908435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Also</a:t>
            </a:r>
            <a:r>
              <a:rPr lang="nl-N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new…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23446" y="1600200"/>
            <a:ext cx="5563353" cy="4525963"/>
          </a:xfrm>
        </p:spPr>
        <p:txBody>
          <a:bodyPr/>
          <a:lstStyle/>
          <a:p>
            <a:r>
              <a:rPr lang="nl-NL" sz="2000" dirty="0"/>
              <a:t>Soap dispenser </a:t>
            </a:r>
            <a:r>
              <a:rPr lang="nl-NL" sz="2000" dirty="0" err="1"/>
              <a:t>with</a:t>
            </a:r>
            <a:r>
              <a:rPr lang="nl-NL" sz="2000" dirty="0"/>
              <a:t> level indicator,</a:t>
            </a:r>
          </a:p>
          <a:p>
            <a:r>
              <a:rPr lang="nl-NL" sz="2000" dirty="0" err="1"/>
              <a:t>Brushed</a:t>
            </a:r>
            <a:r>
              <a:rPr lang="nl-NL" sz="2000" dirty="0"/>
              <a:t> </a:t>
            </a:r>
            <a:r>
              <a:rPr lang="nl-NL" sz="2000" dirty="0" err="1"/>
              <a:t>stainless</a:t>
            </a:r>
            <a:r>
              <a:rPr lang="nl-NL" sz="2000" dirty="0"/>
              <a:t> </a:t>
            </a:r>
            <a:r>
              <a:rPr lang="nl-NL" sz="2000" dirty="0" smtClean="0"/>
              <a:t>steel 304 (</a:t>
            </a:r>
            <a:r>
              <a:rPr lang="nl-NL" sz="2000" dirty="0" smtClean="0">
                <a:solidFill>
                  <a:srgbClr val="0070C0"/>
                </a:solidFill>
              </a:rPr>
              <a:t>911217-05</a:t>
            </a:r>
            <a:r>
              <a:rPr lang="nl-NL" sz="2000" dirty="0" smtClean="0"/>
              <a:t>)</a:t>
            </a:r>
          </a:p>
          <a:p>
            <a:r>
              <a:rPr lang="nl-NL" sz="2000" dirty="0" smtClean="0"/>
              <a:t>ABS White (</a:t>
            </a:r>
            <a:r>
              <a:rPr lang="nl-NL" sz="2000" dirty="0" smtClean="0">
                <a:solidFill>
                  <a:srgbClr val="0070C0"/>
                </a:solidFill>
              </a:rPr>
              <a:t>911217-01</a:t>
            </a:r>
            <a:r>
              <a:rPr lang="nl-NL" sz="2000" dirty="0" smtClean="0"/>
              <a:t>)</a:t>
            </a:r>
            <a:endParaRPr lang="nl-NL" sz="2000" dirty="0"/>
          </a:p>
          <a:p>
            <a:r>
              <a:rPr lang="nl-NL" sz="2000" dirty="0"/>
              <a:t>Finish: </a:t>
            </a:r>
            <a:r>
              <a:rPr lang="nl-NL" sz="2000" dirty="0" err="1"/>
              <a:t>brushed</a:t>
            </a:r>
            <a:r>
              <a:rPr lang="nl-NL" sz="2000" dirty="0"/>
              <a:t> </a:t>
            </a:r>
            <a:r>
              <a:rPr lang="nl-NL" sz="2000" dirty="0" smtClean="0"/>
              <a:t>or ABS White</a:t>
            </a:r>
            <a:endParaRPr lang="nl-NL" sz="2000" dirty="0"/>
          </a:p>
          <a:p>
            <a:r>
              <a:rPr lang="nl-NL" sz="2000" dirty="0"/>
              <a:t>Wall model, </a:t>
            </a:r>
            <a:r>
              <a:rPr lang="nl-NL" sz="2000" dirty="0" err="1"/>
              <a:t>vertical</a:t>
            </a:r>
            <a:endParaRPr lang="nl-NL" sz="2000" dirty="0"/>
          </a:p>
          <a:p>
            <a:r>
              <a:rPr lang="nl-NL" sz="2000" dirty="0" err="1"/>
              <a:t>With</a:t>
            </a:r>
            <a:r>
              <a:rPr lang="nl-NL" sz="2000" dirty="0"/>
              <a:t> </a:t>
            </a:r>
            <a:r>
              <a:rPr lang="nl-NL" sz="2000" dirty="0" err="1"/>
              <a:t>gauge</a:t>
            </a:r>
            <a:r>
              <a:rPr lang="nl-NL" sz="2000" dirty="0"/>
              <a:t> </a:t>
            </a:r>
            <a:r>
              <a:rPr lang="nl-NL" sz="2000" dirty="0" err="1"/>
              <a:t>window</a:t>
            </a:r>
            <a:endParaRPr lang="nl-NL" sz="2000" dirty="0"/>
          </a:p>
          <a:p>
            <a:r>
              <a:rPr lang="nl-NL" sz="2000" dirty="0"/>
              <a:t>Plastic container/</a:t>
            </a:r>
            <a:r>
              <a:rPr lang="nl-NL" sz="2000" dirty="0" err="1"/>
              <a:t>detachable</a:t>
            </a:r>
            <a:endParaRPr lang="nl-NL" sz="2000" dirty="0"/>
          </a:p>
          <a:p>
            <a:r>
              <a:rPr lang="nl-NL" sz="2000" dirty="0"/>
              <a:t>Contents 1 </a:t>
            </a:r>
            <a:r>
              <a:rPr lang="nl-NL" sz="2000" dirty="0" err="1"/>
              <a:t>ltr</a:t>
            </a:r>
            <a:r>
              <a:rPr lang="nl-NL" sz="2000" dirty="0"/>
              <a:t>.</a:t>
            </a:r>
          </a:p>
          <a:p>
            <a:r>
              <a:rPr lang="nl-NL" sz="2000" dirty="0"/>
              <a:t>Max soap output +/- 1,5 ml.</a:t>
            </a:r>
          </a:p>
          <a:p>
            <a:r>
              <a:rPr lang="nl-NL" sz="2000" dirty="0" err="1"/>
              <a:t>With</a:t>
            </a:r>
            <a:r>
              <a:rPr lang="nl-NL" sz="2000" dirty="0"/>
              <a:t> </a:t>
            </a:r>
            <a:r>
              <a:rPr lang="nl-NL" sz="2000" dirty="0" err="1"/>
              <a:t>key</a:t>
            </a:r>
            <a:r>
              <a:rPr lang="nl-NL" sz="2000" dirty="0"/>
              <a:t> </a:t>
            </a:r>
            <a:r>
              <a:rPr lang="nl-NL" sz="2000" dirty="0" err="1"/>
              <a:t>operated</a:t>
            </a:r>
            <a:r>
              <a:rPr lang="nl-NL" sz="2000" dirty="0"/>
              <a:t> </a:t>
            </a:r>
            <a:r>
              <a:rPr lang="nl-NL" sz="2000" dirty="0" err="1"/>
              <a:t>lock</a:t>
            </a:r>
            <a:endParaRPr lang="nl-NL" sz="2000" dirty="0"/>
          </a:p>
          <a:p>
            <a:r>
              <a:rPr lang="nl-NL" sz="2000" dirty="0"/>
              <a:t>Made in Europe</a:t>
            </a:r>
          </a:p>
          <a:p>
            <a:r>
              <a:rPr lang="nl-NL" sz="2000" dirty="0" err="1"/>
              <a:t>Guarantee</a:t>
            </a:r>
            <a:r>
              <a:rPr lang="nl-NL" sz="2000" dirty="0"/>
              <a:t> 2 </a:t>
            </a:r>
            <a:r>
              <a:rPr lang="nl-NL" sz="2000" dirty="0" err="1"/>
              <a:t>years</a:t>
            </a:r>
            <a:endParaRPr lang="nl-NL" sz="2000" dirty="0"/>
          </a:p>
          <a:p>
            <a:endParaRPr lang="nl-NL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69" y="1086416"/>
            <a:ext cx="1738301" cy="261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54" y="3698250"/>
            <a:ext cx="2765924" cy="276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9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Geesa bathroom sets</a:t>
            </a:r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493" y="1560286"/>
            <a:ext cx="5745014" cy="3737428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333828" y="1661885"/>
            <a:ext cx="262840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Blip>
                <a:blip r:embed="rId3"/>
              </a:buBlip>
            </a:pPr>
            <a:r>
              <a:rPr lang="en-US" dirty="0"/>
              <a:t> </a:t>
            </a:r>
            <a:r>
              <a:rPr lang="en-US" sz="2000" dirty="0">
                <a:solidFill>
                  <a:srgbClr val="444E56"/>
                </a:solidFill>
                <a:latin typeface="+mn-lt"/>
              </a:rPr>
              <a:t>12 year </a:t>
            </a:r>
            <a:r>
              <a:rPr lang="en-US" sz="2000" dirty="0" smtClean="0">
                <a:solidFill>
                  <a:srgbClr val="444E56"/>
                </a:solidFill>
                <a:latin typeface="+mn-lt"/>
              </a:rPr>
              <a:t>guarantee</a:t>
            </a:r>
            <a:endParaRPr lang="nl-NL" sz="2000" dirty="0">
              <a:solidFill>
                <a:srgbClr val="444E56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solidFill>
                  <a:srgbClr val="444E56"/>
                </a:solidFill>
                <a:latin typeface="+mn-lt"/>
              </a:rPr>
              <a:t> Flexible – choose your own </a:t>
            </a:r>
            <a:r>
              <a:rPr lang="en-US" sz="2000" dirty="0" smtClean="0">
                <a:solidFill>
                  <a:srgbClr val="444E56"/>
                </a:solidFill>
                <a:latin typeface="+mn-lt"/>
              </a:rPr>
              <a:t>content</a:t>
            </a:r>
          </a:p>
          <a:p>
            <a:pPr marL="342900" indent="-342900">
              <a:spcBef>
                <a:spcPct val="20000"/>
              </a:spcBef>
              <a:buBlip>
                <a:blip r:embed="rId3"/>
              </a:buBlip>
            </a:pPr>
            <a:r>
              <a:rPr lang="en-US" sz="2000" dirty="0" smtClean="0">
                <a:solidFill>
                  <a:srgbClr val="444E56"/>
                </a:solidFill>
                <a:latin typeface="+mn-lt"/>
              </a:rPr>
              <a:t>Set prizes</a:t>
            </a:r>
            <a:endParaRPr lang="nl-NL" sz="2000" dirty="0">
              <a:solidFill>
                <a:srgbClr val="444E56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solidFill>
                  <a:srgbClr val="444E56"/>
                </a:solidFill>
                <a:latin typeface="+mn-lt"/>
              </a:rPr>
              <a:t> Glossy and stylish!</a:t>
            </a:r>
            <a:endParaRPr lang="nl-NL" sz="2000" dirty="0">
              <a:solidFill>
                <a:srgbClr val="444E56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Blip>
                <a:blip r:embed="rId3"/>
              </a:buBlip>
            </a:pPr>
            <a:r>
              <a:rPr lang="en-US" sz="2000" dirty="0" smtClean="0">
                <a:solidFill>
                  <a:srgbClr val="444E56"/>
                </a:solidFill>
                <a:latin typeface="+mn-lt"/>
              </a:rPr>
              <a:t>Handy </a:t>
            </a:r>
            <a:r>
              <a:rPr lang="en-US" sz="2000" dirty="0">
                <a:solidFill>
                  <a:srgbClr val="444E56"/>
                </a:solidFill>
                <a:latin typeface="+mn-lt"/>
              </a:rPr>
              <a:t>– all bathroom necessaries in one </a:t>
            </a:r>
            <a:r>
              <a:rPr lang="en-US" sz="2000" dirty="0" smtClean="0">
                <a:solidFill>
                  <a:srgbClr val="444E56"/>
                </a:solidFill>
                <a:latin typeface="+mn-lt"/>
              </a:rPr>
              <a:t>set</a:t>
            </a:r>
          </a:p>
          <a:p>
            <a:pPr marL="342900" indent="-342900">
              <a:spcBef>
                <a:spcPct val="20000"/>
              </a:spcBef>
              <a:buBlip>
                <a:blip r:embed="rId3"/>
              </a:buBlip>
            </a:pPr>
            <a:r>
              <a:rPr lang="en-US" sz="2000" dirty="0" smtClean="0">
                <a:solidFill>
                  <a:srgbClr val="444E56"/>
                </a:solidFill>
                <a:latin typeface="+mn-lt"/>
              </a:rPr>
              <a:t>MOQ &gt; 50</a:t>
            </a:r>
            <a:endParaRPr lang="nl-NL" sz="2000" dirty="0">
              <a:solidFill>
                <a:srgbClr val="444E56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Blip>
                <a:blip r:embed="rId3"/>
              </a:buBlip>
            </a:pPr>
            <a:endParaRPr lang="nl-NL" sz="2000" dirty="0">
              <a:solidFill>
                <a:srgbClr val="444E5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061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Point of sales </a:t>
            </a:r>
            <a:r>
              <a:rPr lang="nl-NL" dirty="0" err="1" smtClean="0"/>
              <a:t>materials</a:t>
            </a:r>
            <a:endParaRPr lang="nl-NL" dirty="0"/>
          </a:p>
        </p:txBody>
      </p:sp>
      <p:grpSp>
        <p:nvGrpSpPr>
          <p:cNvPr id="5" name="Groep 4"/>
          <p:cNvGrpSpPr/>
          <p:nvPr/>
        </p:nvGrpSpPr>
        <p:grpSpPr>
          <a:xfrm>
            <a:off x="3641195" y="1598063"/>
            <a:ext cx="5123544" cy="3920451"/>
            <a:chOff x="827313" y="1786970"/>
            <a:chExt cx="5936345" cy="4542393"/>
          </a:xfrm>
        </p:grpSpPr>
        <p:pic>
          <p:nvPicPr>
            <p:cNvPr id="59394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950"/>
            <a:stretch/>
          </p:blipFill>
          <p:spPr bwMode="auto">
            <a:xfrm>
              <a:off x="1153433" y="2173514"/>
              <a:ext cx="5610225" cy="4155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kstvak 3"/>
            <p:cNvSpPr txBox="1"/>
            <p:nvPr/>
          </p:nvSpPr>
          <p:spPr>
            <a:xfrm>
              <a:off x="827313" y="1786970"/>
              <a:ext cx="3120572" cy="463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444E56"/>
                  </a:solidFill>
                  <a:latin typeface="+mn-lt"/>
                </a:rPr>
                <a:t>Display </a:t>
              </a:r>
              <a:r>
                <a:rPr lang="en-US" sz="2000" dirty="0" smtClean="0">
                  <a:solidFill>
                    <a:srgbClr val="444E56"/>
                  </a:solidFill>
                  <a:latin typeface="+mn-lt"/>
                </a:rPr>
                <a:t>wall mounted</a:t>
              </a:r>
              <a:endParaRPr lang="en-US" sz="2000" dirty="0">
                <a:solidFill>
                  <a:srgbClr val="444E56"/>
                </a:solidFill>
                <a:latin typeface="+mn-lt"/>
              </a:endParaRPr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3947886" y="1786970"/>
              <a:ext cx="2815772" cy="820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444E56"/>
                  </a:solidFill>
                  <a:latin typeface="+mn-lt"/>
                </a:rPr>
                <a:t>Display cube, four-sided</a:t>
              </a:r>
            </a:p>
          </p:txBody>
        </p:sp>
      </p:grpSp>
      <p:sp>
        <p:nvSpPr>
          <p:cNvPr id="7" name="Tekstvak 6"/>
          <p:cNvSpPr txBox="1"/>
          <p:nvPr/>
        </p:nvSpPr>
        <p:spPr>
          <a:xfrm>
            <a:off x="326571" y="1598063"/>
            <a:ext cx="2910115" cy="2880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Blip>
                <a:blip r:embed="rId3"/>
              </a:buBlip>
              <a:defRPr/>
            </a:pPr>
            <a:r>
              <a:rPr lang="nl-NL" sz="2400" dirty="0">
                <a:solidFill>
                  <a:srgbClr val="444E56"/>
                </a:solidFill>
                <a:latin typeface="+mn-lt"/>
              </a:rPr>
              <a:t>Show displays</a:t>
            </a:r>
          </a:p>
          <a:p>
            <a:pPr marL="342900" indent="-342900">
              <a:spcBef>
                <a:spcPct val="20000"/>
              </a:spcBef>
              <a:buBlip>
                <a:blip r:embed="rId3"/>
              </a:buBlip>
              <a:defRPr/>
            </a:pPr>
            <a:r>
              <a:rPr lang="nl-NL" sz="2400" dirty="0">
                <a:solidFill>
                  <a:srgbClr val="444E56"/>
                </a:solidFill>
                <a:latin typeface="+mn-lt"/>
              </a:rPr>
              <a:t>Banners</a:t>
            </a:r>
          </a:p>
          <a:p>
            <a:pPr marL="342900" indent="-342900">
              <a:spcBef>
                <a:spcPct val="20000"/>
              </a:spcBef>
              <a:buBlip>
                <a:blip r:embed="rId3"/>
              </a:buBlip>
              <a:defRPr/>
            </a:pPr>
            <a:r>
              <a:rPr lang="nl-NL" sz="2400" dirty="0">
                <a:solidFill>
                  <a:srgbClr val="444E56"/>
                </a:solidFill>
                <a:latin typeface="+mn-lt"/>
              </a:rPr>
              <a:t>Brochure</a:t>
            </a:r>
          </a:p>
          <a:p>
            <a:pPr marL="342900" indent="-342900">
              <a:spcBef>
                <a:spcPct val="20000"/>
              </a:spcBef>
              <a:buBlip>
                <a:blip r:embed="rId3"/>
              </a:buBlip>
              <a:defRPr/>
            </a:pPr>
            <a:r>
              <a:rPr lang="nl-NL" sz="2400" dirty="0">
                <a:solidFill>
                  <a:srgbClr val="444E56"/>
                </a:solidFill>
                <a:latin typeface="+mn-lt"/>
              </a:rPr>
              <a:t>Leaflet</a:t>
            </a:r>
          </a:p>
          <a:p>
            <a:pPr marL="342900" indent="-342900">
              <a:spcBef>
                <a:spcPct val="20000"/>
              </a:spcBef>
              <a:buBlip>
                <a:blip r:embed="rId3"/>
              </a:buBlip>
              <a:defRPr/>
            </a:pPr>
            <a:r>
              <a:rPr lang="nl-NL" sz="2400" dirty="0" err="1">
                <a:solidFill>
                  <a:srgbClr val="444E56"/>
                </a:solidFill>
                <a:latin typeface="+mn-lt"/>
              </a:rPr>
              <a:t>Custom</a:t>
            </a:r>
            <a:r>
              <a:rPr lang="nl-NL" sz="2400" dirty="0">
                <a:solidFill>
                  <a:srgbClr val="444E56"/>
                </a:solidFill>
                <a:latin typeface="+mn-lt"/>
              </a:rPr>
              <a:t> made </a:t>
            </a:r>
            <a:r>
              <a:rPr lang="nl-NL" sz="2400" dirty="0" err="1">
                <a:solidFill>
                  <a:srgbClr val="444E56"/>
                </a:solidFill>
                <a:latin typeface="+mn-lt"/>
              </a:rPr>
              <a:t>materials</a:t>
            </a:r>
            <a:endParaRPr lang="nl-NL" sz="2400" dirty="0">
              <a:solidFill>
                <a:srgbClr val="444E56"/>
              </a:solidFill>
              <a:latin typeface="+mn-lt"/>
            </a:endParaRPr>
          </a:p>
          <a:p>
            <a:endParaRPr lang="nl-NL" dirty="0"/>
          </a:p>
        </p:txBody>
      </p:sp>
      <p:pic>
        <p:nvPicPr>
          <p:cNvPr id="7170" name="Afbeelding 5" descr="image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93363"/>
            <a:ext cx="3023857" cy="227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127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1684"/>
            <a:ext cx="8229600" cy="1143000"/>
          </a:xfrm>
        </p:spPr>
        <p:txBody>
          <a:bodyPr/>
          <a:lstStyle/>
          <a:p>
            <a:r>
              <a:rPr lang="nl-NL" dirty="0" smtClean="0"/>
              <a:t>Geesa display </a:t>
            </a:r>
            <a:r>
              <a:rPr lang="nl-NL" dirty="0" err="1" smtClean="0"/>
              <a:t>presentation</a:t>
            </a:r>
            <a:r>
              <a:rPr lang="nl-NL" dirty="0" smtClean="0"/>
              <a:t> </a:t>
            </a:r>
            <a:r>
              <a:rPr lang="nl-NL" dirty="0" err="1" smtClean="0"/>
              <a:t>Middle</a:t>
            </a:r>
            <a:r>
              <a:rPr lang="nl-NL" dirty="0" smtClean="0"/>
              <a:t> East </a:t>
            </a:r>
            <a:endParaRPr lang="nl-NL" dirty="0"/>
          </a:p>
        </p:txBody>
      </p:sp>
      <p:pic>
        <p:nvPicPr>
          <p:cNvPr id="5124" name="Picture 4" descr="C:\Users\marc\AppData\Local\Microsoft\Windows\Temporary Internet Files\Content.Outlook\9WOCMEF8\Elames sept 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54" y="4250601"/>
            <a:ext cx="2842787" cy="213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arc\AppData\Local\Microsoft\Windows\Temporary Internet Files\Content.Outlook\9WOCMEF8\dubai a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5239"/>
            <a:ext cx="3634966" cy="27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marc\AppData\Local\Microsoft\Windows\Temporary Internet Files\Content.Outlook\9WOCMEF8\IMG_75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41" y="1265238"/>
            <a:ext cx="3634967" cy="27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717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1684"/>
            <a:ext cx="8229600" cy="1143000"/>
          </a:xfrm>
        </p:spPr>
        <p:txBody>
          <a:bodyPr/>
          <a:lstStyle/>
          <a:p>
            <a:r>
              <a:rPr lang="nl-NL" dirty="0" smtClean="0"/>
              <a:t>Geesa display </a:t>
            </a:r>
            <a:r>
              <a:rPr lang="nl-NL" dirty="0" err="1" smtClean="0"/>
              <a:t>presentation</a:t>
            </a:r>
            <a:r>
              <a:rPr lang="nl-NL" dirty="0" smtClean="0"/>
              <a:t> </a:t>
            </a:r>
            <a:r>
              <a:rPr lang="nl-NL" dirty="0" err="1" smtClean="0"/>
              <a:t>Asia</a:t>
            </a:r>
            <a:endParaRPr lang="nl-NL" dirty="0"/>
          </a:p>
        </p:txBody>
      </p:sp>
      <p:pic>
        <p:nvPicPr>
          <p:cNvPr id="1026" name="Picture 2" descr="\\fs01\ge-users\marc\Documents\My Pictures\IMAG0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54684"/>
            <a:ext cx="1733738" cy="308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fs01\ge-users\marc\Documents\My Pictures\IMAG22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06" y="1254684"/>
            <a:ext cx="1521407" cy="270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fs01\ge-users\marc\Documents\My Pictures\IMG00422-20101129-1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1254684"/>
            <a:ext cx="1903774" cy="253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fs01\ge-users\marc\Documents\My Pictures\IMG-20140513-031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265" y="1254684"/>
            <a:ext cx="2722075" cy="204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fs01\ge-users\marc\Documents\My Pictures\IMAG12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06" y="4155541"/>
            <a:ext cx="4083113" cy="229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fs01\ge-users\marc\Documents\My Pictures\IMAG22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74" y="4155541"/>
            <a:ext cx="2041052" cy="114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983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1684"/>
            <a:ext cx="8229600" cy="1143000"/>
          </a:xfrm>
        </p:spPr>
        <p:txBody>
          <a:bodyPr/>
          <a:lstStyle/>
          <a:p>
            <a:r>
              <a:rPr lang="nl-NL" dirty="0" smtClean="0"/>
              <a:t>Geesa display </a:t>
            </a:r>
            <a:r>
              <a:rPr lang="nl-NL" dirty="0" err="1" smtClean="0"/>
              <a:t>presentation</a:t>
            </a:r>
            <a:r>
              <a:rPr lang="nl-NL" dirty="0" smtClean="0"/>
              <a:t> Europe </a:t>
            </a:r>
            <a:endParaRPr lang="nl-NL" dirty="0"/>
          </a:p>
        </p:txBody>
      </p:sp>
      <p:pic>
        <p:nvPicPr>
          <p:cNvPr id="6146" name="Picture 2" descr="M:\Verkoop\7. Nederland\7.9 Showroomoverzicht\Showroom foto's\CB Duitsland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28" y="1254684"/>
            <a:ext cx="3211265" cy="214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:\Verkoop\7. Nederland\7.9 Showroomoverzicht\Showroom foto's\Baderie Almere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118" y="4001632"/>
            <a:ext cx="2685862" cy="201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M:\Verkoop\7. Nederland\7.9 Showroomoverzicht\Showroom foto's\Badisign Groenl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61" y="1254684"/>
            <a:ext cx="3204926" cy="24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marc\AppData\Local\Microsoft\Windows\Temporary Internet Files\Content.Outlook\9WOCMEF8\IMG_27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8379"/>
            <a:ext cx="3784348" cy="283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398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Hotel </a:t>
            </a:r>
            <a:r>
              <a:rPr lang="nl-NL" dirty="0" err="1" smtClean="0"/>
              <a:t>references</a:t>
            </a:r>
            <a:r>
              <a:rPr lang="nl-NL" dirty="0" smtClean="0"/>
              <a:t> </a:t>
            </a:r>
            <a:r>
              <a:rPr lang="nl-NL" dirty="0" err="1" smtClean="0"/>
              <a:t>Asia</a:t>
            </a:r>
            <a:endParaRPr lang="nl-N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59" y="4178424"/>
            <a:ext cx="1857469" cy="195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6902814" y="4507264"/>
            <a:ext cx="196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JW </a:t>
            </a:r>
            <a:r>
              <a:rPr lang="en-US" dirty="0"/>
              <a:t>Marriott </a:t>
            </a:r>
            <a:r>
              <a:rPr lang="en-US" dirty="0" smtClean="0"/>
              <a:t>Hotel</a:t>
            </a:r>
          </a:p>
          <a:p>
            <a:r>
              <a:rPr lang="en-US" dirty="0" smtClean="0"/>
              <a:t>Seoul </a:t>
            </a:r>
            <a:r>
              <a:rPr lang="en-US" dirty="0"/>
              <a:t>(2012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0735"/>
            <a:ext cx="3697041" cy="247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2639084" y="2799258"/>
            <a:ext cx="290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Grand </a:t>
            </a:r>
            <a:r>
              <a:rPr lang="en-US" dirty="0"/>
              <a:t>Hyatt </a:t>
            </a:r>
            <a:r>
              <a:rPr lang="en-US" dirty="0" err="1"/>
              <a:t>Erawan</a:t>
            </a:r>
            <a:r>
              <a:rPr lang="en-US" dirty="0"/>
              <a:t> </a:t>
            </a:r>
            <a:r>
              <a:rPr lang="en-US" dirty="0" smtClean="0"/>
              <a:t>Hotel</a:t>
            </a:r>
          </a:p>
          <a:p>
            <a:r>
              <a:rPr lang="en-US" dirty="0" smtClean="0"/>
              <a:t>Bangkok </a:t>
            </a:r>
            <a:r>
              <a:rPr lang="en-US" dirty="0"/>
              <a:t>(2012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9" y="612840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2456121" y="1457087"/>
            <a:ext cx="1633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Novotel </a:t>
            </a:r>
            <a:r>
              <a:rPr lang="en-US" dirty="0" smtClean="0"/>
              <a:t>Hotel</a:t>
            </a:r>
          </a:p>
          <a:p>
            <a:r>
              <a:rPr lang="en-US" dirty="0" smtClean="0"/>
              <a:t>Saigon </a:t>
            </a:r>
            <a:r>
              <a:rPr lang="en-US" dirty="0"/>
              <a:t>(2014)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561" y="1276018"/>
            <a:ext cx="130492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hthoek 14"/>
          <p:cNvSpPr/>
          <p:nvPr/>
        </p:nvSpPr>
        <p:spPr>
          <a:xfrm>
            <a:off x="7279651" y="1413882"/>
            <a:ext cx="16088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Scott's </a:t>
            </a:r>
            <a:r>
              <a:rPr lang="en-US" dirty="0"/>
              <a:t>Tower </a:t>
            </a:r>
            <a:endParaRPr lang="en-US" dirty="0" smtClean="0"/>
          </a:p>
          <a:p>
            <a:r>
              <a:rPr lang="en-US" dirty="0" smtClean="0"/>
              <a:t>Residential </a:t>
            </a:r>
          </a:p>
          <a:p>
            <a:r>
              <a:rPr lang="en-US" dirty="0" smtClean="0"/>
              <a:t>Apartments</a:t>
            </a:r>
          </a:p>
          <a:p>
            <a:r>
              <a:rPr lang="en-US" dirty="0" smtClean="0"/>
              <a:t>Singapore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0190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kstvak 5"/>
          <p:cNvSpPr txBox="1">
            <a:spLocks noChangeArrowheads="1"/>
          </p:cNvSpPr>
          <p:nvPr/>
        </p:nvSpPr>
        <p:spPr bwMode="auto">
          <a:xfrm>
            <a:off x="2700338" y="6149975"/>
            <a:ext cx="3686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4000">
                <a:solidFill>
                  <a:schemeClr val="bg1"/>
                </a:solidFill>
                <a:latin typeface="Calibri" pitchFamily="34" charset="0"/>
              </a:rPr>
              <a:t>DETAILS MATTER</a:t>
            </a:r>
          </a:p>
        </p:txBody>
      </p:sp>
      <p:pic>
        <p:nvPicPr>
          <p:cNvPr id="6148" name="Afbeelding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6"/>
          <a:stretch/>
        </p:blipFill>
        <p:spPr bwMode="auto">
          <a:xfrm>
            <a:off x="4543424" y="1"/>
            <a:ext cx="460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7"/>
          <p:cNvSpPr>
            <a:spLocks noChangeArrowheads="1"/>
          </p:cNvSpPr>
          <p:nvPr/>
        </p:nvSpPr>
        <p:spPr bwMode="auto">
          <a:xfrm>
            <a:off x="6012160" y="5888365"/>
            <a:ext cx="2915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</a:rPr>
              <a:t>Details matter</a:t>
            </a:r>
            <a:endParaRPr lang="nl-NL" altLang="nl-NL" sz="2800" dirty="0">
              <a:solidFill>
                <a:schemeClr val="bg1">
                  <a:lumMod val="85000"/>
                </a:schemeClr>
              </a:solidFill>
              <a:latin typeface="Arial" pitchFamily="34" charset="0"/>
            </a:endParaRPr>
          </a:p>
        </p:txBody>
      </p:sp>
      <p:graphicFrame>
        <p:nvGraphicFramePr>
          <p:cNvPr id="5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485726"/>
              </p:ext>
            </p:extLst>
          </p:nvPr>
        </p:nvGraphicFramePr>
        <p:xfrm>
          <a:off x="448940" y="623955"/>
          <a:ext cx="3878461" cy="6744621"/>
        </p:xfrm>
        <a:graphic>
          <a:graphicData uri="http://schemas.openxmlformats.org/drawingml/2006/table">
            <a:tbl>
              <a:tblPr/>
              <a:tblGrid>
                <a:gridCol w="3878461"/>
              </a:tblGrid>
              <a:tr h="1105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Franklin Gothic Book" pitchFamily="34" charset="0"/>
                        </a:rPr>
                        <a:t>Details matter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44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lang="en-US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Fixing material included in every product.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lang="en-US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Ease in cleaning and mounting.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lang="en-US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Maintenance instructions for all</a:t>
                      </a:r>
                      <a:r>
                        <a:rPr lang="en-US" sz="20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products.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lang="en-US" sz="20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Uniform packaging solution.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lang="en-US" sz="20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Excellent after sales organization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130 years of experience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Customization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baseline="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612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Hotel </a:t>
            </a:r>
            <a:r>
              <a:rPr lang="nl-NL" dirty="0" err="1" smtClean="0"/>
              <a:t>references</a:t>
            </a:r>
            <a:r>
              <a:rPr lang="nl-NL" dirty="0" smtClean="0"/>
              <a:t> </a:t>
            </a:r>
            <a:r>
              <a:rPr lang="nl-NL" dirty="0" err="1" smtClean="0"/>
              <a:t>Middle</a:t>
            </a:r>
            <a:r>
              <a:rPr lang="nl-NL" dirty="0" smtClean="0"/>
              <a:t> East</a:t>
            </a:r>
            <a:endParaRPr lang="nl-NL" dirty="0"/>
          </a:p>
        </p:txBody>
      </p:sp>
      <p:sp>
        <p:nvSpPr>
          <p:cNvPr id="3" name="AutoShape 2" descr="Afbeeldingsresultaat voor cascades hotel sun c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Afbeeldingsresultaat voor cascades hotel sun cit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17" y="3278664"/>
            <a:ext cx="29527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25" y="1228537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95" y="1417638"/>
            <a:ext cx="2212722" cy="150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234" y="3909518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4278234" y="5719268"/>
            <a:ext cx="2866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Ananthara</a:t>
            </a:r>
            <a:r>
              <a:rPr lang="nl-NL" dirty="0"/>
              <a:t> Hotel &amp; </a:t>
            </a:r>
            <a:r>
              <a:rPr lang="nl-NL" dirty="0" smtClean="0"/>
              <a:t>Resort</a:t>
            </a:r>
          </a:p>
          <a:p>
            <a:r>
              <a:rPr lang="nl-NL" dirty="0" err="1" smtClean="0"/>
              <a:t>Jabal</a:t>
            </a:r>
            <a:r>
              <a:rPr lang="nl-NL" dirty="0" smtClean="0"/>
              <a:t> </a:t>
            </a:r>
            <a:r>
              <a:rPr lang="nl-NL" dirty="0" err="1"/>
              <a:t>Akthar</a:t>
            </a:r>
            <a:r>
              <a:rPr lang="nl-NL" dirty="0"/>
              <a:t> in Oman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5223259" y="3093998"/>
            <a:ext cx="286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Etihad</a:t>
            </a:r>
            <a:r>
              <a:rPr lang="nl-NL" dirty="0"/>
              <a:t> Towers, Abu Dhabi </a:t>
            </a:r>
            <a:endParaRPr lang="nl-NL" dirty="0" smtClean="0"/>
          </a:p>
        </p:txBody>
      </p:sp>
      <p:sp>
        <p:nvSpPr>
          <p:cNvPr id="16" name="Tekstvak 15"/>
          <p:cNvSpPr txBox="1"/>
          <p:nvPr/>
        </p:nvSpPr>
        <p:spPr>
          <a:xfrm>
            <a:off x="837917" y="5548502"/>
            <a:ext cx="2866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Kempinsky</a:t>
            </a:r>
            <a:r>
              <a:rPr lang="en-US" dirty="0"/>
              <a:t> Dead Sea, </a:t>
            </a:r>
            <a:r>
              <a:rPr lang="en-US" dirty="0" err="1" smtClean="0"/>
              <a:t>Jordan</a:t>
            </a:r>
            <a:r>
              <a:rPr lang="en-US" dirty="0" err="1"/>
              <a:t>Kempinsky</a:t>
            </a:r>
            <a:r>
              <a:rPr lang="en-US" dirty="0"/>
              <a:t> Dead Sea, </a:t>
            </a:r>
            <a:r>
              <a:rPr lang="en-US" dirty="0" err="1"/>
              <a:t>JordaN</a:t>
            </a:r>
            <a:endParaRPr lang="nl-NL" dirty="0"/>
          </a:p>
          <a:p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2793308" y="1655383"/>
            <a:ext cx="2198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/>
              <a:t>Sheraton</a:t>
            </a:r>
            <a:r>
              <a:rPr lang="nl-NL" dirty="0"/>
              <a:t> </a:t>
            </a:r>
            <a:r>
              <a:rPr lang="nl-NL" dirty="0" err="1"/>
              <a:t>Jumeirah</a:t>
            </a:r>
            <a:r>
              <a:rPr lang="nl-NL" dirty="0"/>
              <a:t> </a:t>
            </a:r>
            <a:endParaRPr lang="nl-NL" dirty="0" smtClean="0"/>
          </a:p>
          <a:p>
            <a:r>
              <a:rPr lang="nl-NL" dirty="0" err="1" smtClean="0"/>
              <a:t>beach</a:t>
            </a:r>
            <a:r>
              <a:rPr lang="nl-NL" dirty="0"/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3652141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Hotel </a:t>
            </a:r>
            <a:r>
              <a:rPr lang="nl-NL" dirty="0" err="1" smtClean="0"/>
              <a:t>references</a:t>
            </a:r>
            <a:r>
              <a:rPr lang="nl-NL" dirty="0" smtClean="0"/>
              <a:t> Europe</a:t>
            </a:r>
            <a:endParaRPr lang="nl-N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36" y="141763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36" y="3730719"/>
            <a:ext cx="29241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11" y="4027016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hoek 14"/>
          <p:cNvSpPr/>
          <p:nvPr/>
        </p:nvSpPr>
        <p:spPr>
          <a:xfrm>
            <a:off x="3220489" y="1417638"/>
            <a:ext cx="240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Hilton </a:t>
            </a:r>
            <a:r>
              <a:rPr lang="en-US" dirty="0" err="1" smtClean="0"/>
              <a:t>Leningradskaja</a:t>
            </a:r>
            <a:endParaRPr lang="en-US" dirty="0" smtClean="0"/>
          </a:p>
          <a:p>
            <a:r>
              <a:rPr lang="en-US" dirty="0" smtClean="0"/>
              <a:t>Hotel Moscow </a:t>
            </a:r>
            <a:endParaRPr lang="en-US" dirty="0"/>
          </a:p>
        </p:txBody>
      </p:sp>
      <p:sp>
        <p:nvSpPr>
          <p:cNvPr id="16" name="Rechthoek 15"/>
          <p:cNvSpPr/>
          <p:nvPr/>
        </p:nvSpPr>
        <p:spPr>
          <a:xfrm>
            <a:off x="725352" y="5433804"/>
            <a:ext cx="2146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Radisson </a:t>
            </a:r>
            <a:r>
              <a:rPr lang="en-US" dirty="0" err="1" smtClean="0"/>
              <a:t>Blu</a:t>
            </a:r>
            <a:r>
              <a:rPr lang="en-US" dirty="0" smtClean="0"/>
              <a:t> Hotel</a:t>
            </a:r>
          </a:p>
          <a:p>
            <a:r>
              <a:rPr lang="en-US" dirty="0" smtClean="0"/>
              <a:t>Sochi </a:t>
            </a:r>
            <a:endParaRPr lang="en-US" dirty="0"/>
          </a:p>
        </p:txBody>
      </p:sp>
      <p:sp>
        <p:nvSpPr>
          <p:cNvPr id="17" name="Rechthoek 16"/>
          <p:cNvSpPr/>
          <p:nvPr/>
        </p:nvSpPr>
        <p:spPr>
          <a:xfrm>
            <a:off x="7097472" y="4490728"/>
            <a:ext cx="1800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Radisson Royal</a:t>
            </a:r>
          </a:p>
          <a:p>
            <a:r>
              <a:rPr lang="en-US" dirty="0" smtClean="0"/>
              <a:t>Hotel Moscow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16" y="164497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hoek 19"/>
          <p:cNvSpPr/>
          <p:nvPr/>
        </p:nvSpPr>
        <p:spPr>
          <a:xfrm>
            <a:off x="4422100" y="2846493"/>
            <a:ext cx="1377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Hilton Hotel</a:t>
            </a:r>
          </a:p>
          <a:p>
            <a:r>
              <a:rPr lang="en-US" dirty="0" smtClean="0"/>
              <a:t>Bucharest</a:t>
            </a:r>
          </a:p>
        </p:txBody>
      </p:sp>
    </p:spTree>
    <p:extLst>
      <p:ext uri="{BB962C8B-B14F-4D97-AF65-F5344CB8AC3E}">
        <p14:creationId xmlns:p14="http://schemas.microsoft.com/office/powerpoint/2010/main" val="1562663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9094" y="39260"/>
            <a:ext cx="8229600" cy="1143000"/>
          </a:xfrm>
        </p:spPr>
        <p:txBody>
          <a:bodyPr/>
          <a:lstStyle/>
          <a:p>
            <a:r>
              <a:rPr lang="en-US" altLang="nl-NL" dirty="0">
                <a:solidFill>
                  <a:srgbClr val="4D4D4D"/>
                </a:solidFill>
              </a:rPr>
              <a:t>Cruise references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371475" y="1297780"/>
            <a:ext cx="8315325" cy="4828383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40" y="1913384"/>
            <a:ext cx="7163065" cy="402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46" y="1178235"/>
            <a:ext cx="1593800" cy="54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6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8429"/>
            <a:ext cx="8229600" cy="1143000"/>
          </a:xfrm>
        </p:spPr>
        <p:txBody>
          <a:bodyPr/>
          <a:lstStyle/>
          <a:p>
            <a:r>
              <a:rPr lang="en-US" altLang="nl-NL" dirty="0">
                <a:solidFill>
                  <a:srgbClr val="4D4D4D"/>
                </a:solidFill>
              </a:rPr>
              <a:t>Cruise references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371475" y="1901228"/>
            <a:ext cx="7572375" cy="4224935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69" y="757238"/>
            <a:ext cx="6743700" cy="534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10" y="870309"/>
            <a:ext cx="1789191" cy="61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767057" y="2915263"/>
            <a:ext cx="3259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u="sng" dirty="0" err="1" smtClean="0"/>
              <a:t>USP’s</a:t>
            </a:r>
            <a:r>
              <a:rPr lang="nl-NL" i="1" u="sng" dirty="0" smtClean="0"/>
              <a:t> Geesa </a:t>
            </a:r>
            <a:r>
              <a:rPr lang="nl-NL" i="1" u="sng" dirty="0" err="1" smtClean="0"/>
              <a:t>for</a:t>
            </a:r>
            <a:r>
              <a:rPr lang="nl-NL" i="1" u="sng" dirty="0" smtClean="0"/>
              <a:t> Cruise;</a:t>
            </a:r>
          </a:p>
          <a:p>
            <a:pPr marL="342900" indent="-342900">
              <a:buAutoNum type="arabicPeriod"/>
            </a:pPr>
            <a:r>
              <a:rPr lang="nl-NL" dirty="0" err="1" smtClean="0"/>
              <a:t>Reliable</a:t>
            </a:r>
            <a:r>
              <a:rPr lang="nl-NL" dirty="0" smtClean="0"/>
              <a:t> &amp; </a:t>
            </a:r>
            <a:r>
              <a:rPr lang="nl-NL" dirty="0" err="1" smtClean="0"/>
              <a:t>durable</a:t>
            </a:r>
            <a:endParaRPr lang="nl-NL" dirty="0" smtClean="0"/>
          </a:p>
          <a:p>
            <a:pPr marL="342900" indent="-342900">
              <a:buAutoNum type="arabicPeriod"/>
            </a:pPr>
            <a:r>
              <a:rPr lang="nl-NL" dirty="0" err="1" smtClean="0"/>
              <a:t>Vandal</a:t>
            </a:r>
            <a:r>
              <a:rPr lang="nl-NL" dirty="0" smtClean="0"/>
              <a:t> </a:t>
            </a:r>
            <a:r>
              <a:rPr lang="nl-NL" dirty="0" err="1" smtClean="0"/>
              <a:t>proof</a:t>
            </a:r>
            <a:endParaRPr lang="nl-NL" dirty="0" smtClean="0"/>
          </a:p>
          <a:p>
            <a:pPr marL="342900" indent="-342900">
              <a:buAutoNum type="arabicPeriod"/>
            </a:pPr>
            <a:r>
              <a:rPr lang="nl-NL" dirty="0" smtClean="0"/>
              <a:t>12 </a:t>
            </a:r>
            <a:r>
              <a:rPr lang="nl-NL" dirty="0" err="1" smtClean="0"/>
              <a:t>year</a:t>
            </a:r>
            <a:r>
              <a:rPr lang="nl-NL" dirty="0" smtClean="0"/>
              <a:t> </a:t>
            </a:r>
            <a:r>
              <a:rPr lang="nl-NL" dirty="0" err="1" smtClean="0"/>
              <a:t>quarantee</a:t>
            </a:r>
            <a:endParaRPr lang="nl-NL" dirty="0" smtClean="0"/>
          </a:p>
          <a:p>
            <a:pPr marL="342900" indent="-342900">
              <a:buAutoNum type="arabicPeriod"/>
            </a:pPr>
            <a:r>
              <a:rPr lang="nl-NL" dirty="0" err="1" smtClean="0"/>
              <a:t>Customisation</a:t>
            </a:r>
            <a:endParaRPr lang="nl-NL" dirty="0" smtClean="0"/>
          </a:p>
          <a:p>
            <a:pPr marL="342900" indent="-342900">
              <a:buAutoNum type="arabicPeriod"/>
            </a:pPr>
            <a:r>
              <a:rPr lang="nl-NL" dirty="0" smtClean="0"/>
              <a:t>12 micron </a:t>
            </a:r>
            <a:r>
              <a:rPr lang="nl-NL" dirty="0" err="1" smtClean="0"/>
              <a:t>crome</a:t>
            </a:r>
            <a:r>
              <a:rPr lang="nl-NL" dirty="0" smtClean="0"/>
              <a:t> + </a:t>
            </a:r>
            <a:r>
              <a:rPr lang="nl-NL" dirty="0" err="1" smtClean="0"/>
              <a:t>nickel</a:t>
            </a:r>
            <a:endParaRPr lang="nl-NL" dirty="0" smtClean="0"/>
          </a:p>
          <a:p>
            <a:pPr marL="342900" indent="-342900">
              <a:buAutoNum type="arabicPeriod"/>
            </a:pPr>
            <a:r>
              <a:rPr lang="nl-NL" dirty="0" smtClean="0"/>
              <a:t>Value </a:t>
            </a:r>
            <a:r>
              <a:rPr lang="nl-NL" dirty="0" err="1" smtClean="0"/>
              <a:t>for</a:t>
            </a:r>
            <a:r>
              <a:rPr lang="nl-NL" dirty="0" smtClean="0"/>
              <a:t> money</a:t>
            </a:r>
          </a:p>
          <a:p>
            <a:pPr marL="342900" indent="-342900">
              <a:buAutoNum type="arabicPeriod"/>
            </a:pPr>
            <a:r>
              <a:rPr lang="nl-NL" dirty="0" err="1" smtClean="0"/>
              <a:t>After</a:t>
            </a:r>
            <a:r>
              <a:rPr lang="nl-NL" dirty="0" smtClean="0"/>
              <a:t> sales service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649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ISH 2017</a:t>
            </a:r>
            <a:endParaRPr lang="nl-NL" dirty="0"/>
          </a:p>
        </p:txBody>
      </p:sp>
      <p:pic>
        <p:nvPicPr>
          <p:cNvPr id="1026" name="Picture 2" descr="M:\Marketing\3. Communicatie\3.5 Beurzen\ISH\ISH 2015\Stand\GEE2951_2015_01-19_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49" y="1273915"/>
            <a:ext cx="5973274" cy="335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2136618" y="5088048"/>
            <a:ext cx="5015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Launch</a:t>
            </a:r>
            <a:r>
              <a:rPr lang="nl-NL" dirty="0" smtClean="0"/>
              <a:t> new AIM </a:t>
            </a:r>
            <a:r>
              <a:rPr lang="nl-NL" dirty="0" err="1" smtClean="0"/>
              <a:t>collection</a:t>
            </a:r>
            <a:r>
              <a:rPr lang="nl-NL" dirty="0" smtClean="0"/>
              <a:t> (</a:t>
            </a:r>
            <a:r>
              <a:rPr lang="nl-NL" dirty="0" err="1" smtClean="0"/>
              <a:t>successor</a:t>
            </a:r>
            <a:r>
              <a:rPr lang="nl-NL" dirty="0" smtClean="0"/>
              <a:t> </a:t>
            </a:r>
            <a:r>
              <a:rPr lang="nl-NL" dirty="0" err="1" smtClean="0"/>
              <a:t>Bloq</a:t>
            </a:r>
            <a:r>
              <a:rPr lang="nl-NL" dirty="0" smtClean="0"/>
              <a:t>)</a:t>
            </a:r>
          </a:p>
          <a:p>
            <a:r>
              <a:rPr lang="nl-NL" dirty="0" err="1" smtClean="0"/>
              <a:t>Launch</a:t>
            </a:r>
            <a:r>
              <a:rPr lang="nl-NL" dirty="0" smtClean="0"/>
              <a:t> Comfort Safety series</a:t>
            </a:r>
          </a:p>
          <a:p>
            <a:r>
              <a:rPr lang="nl-NL" dirty="0" smtClean="0"/>
              <a:t>???????????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8905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Good</a:t>
            </a:r>
            <a:r>
              <a:rPr lang="nl-NL" dirty="0" smtClean="0"/>
              <a:t> </a:t>
            </a:r>
            <a:r>
              <a:rPr lang="nl-NL" dirty="0" err="1" smtClean="0"/>
              <a:t>partership</a:t>
            </a:r>
            <a:r>
              <a:rPr lang="nl-NL" dirty="0" smtClean="0"/>
              <a:t> </a:t>
            </a:r>
            <a:r>
              <a:rPr lang="nl-NL" dirty="0" err="1" smtClean="0"/>
              <a:t>results</a:t>
            </a:r>
            <a:r>
              <a:rPr lang="nl-NL" dirty="0" smtClean="0"/>
              <a:t> in </a:t>
            </a:r>
            <a:endParaRPr lang="nl-NL" dirty="0"/>
          </a:p>
        </p:txBody>
      </p:sp>
      <p:pic>
        <p:nvPicPr>
          <p:cNvPr id="9218" name="Picture 2" descr="C:\Users\marc\AppData\Local\Microsoft\Windows\Temporary Internet Files\Content.Outlook\9WOCMEF8\IMG_29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0" y="1544390"/>
            <a:ext cx="2091351" cy="15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rc\AppData\Local\Microsoft\Windows\Temporary Internet Files\Content.Outlook\9WOCMEF8\IMG_3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728" y="1517231"/>
            <a:ext cx="2426329" cy="181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arc\AppData\Local\Microsoft\Windows\Temporary Internet Files\Content.Outlook\9WOCMEF8\IMG_3278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25" y="3648555"/>
            <a:ext cx="3361853" cy="252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marc\AppData\Local\Microsoft\Windows\Temporary Internet Files\Content.Outlook\9WOCMEF8\IMG_33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739" y="3777567"/>
            <a:ext cx="2625505" cy="196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marc\AppData\Local\Microsoft\Windows\Temporary Internet Files\Content.Outlook\9WOCMEF8\IMG_33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776" y="1544390"/>
            <a:ext cx="2544024" cy="19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marc\AppData\Local\Microsoft\Windows\Temporary Internet Files\Content.Outlook\9WOCMEF8\FullSizeRender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72" y="3729913"/>
            <a:ext cx="1687528" cy="225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566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1913" y="2420938"/>
            <a:ext cx="6915150" cy="1857375"/>
          </a:xfrm>
        </p:spPr>
      </p:pic>
      <p:pic>
        <p:nvPicPr>
          <p:cNvPr id="56323" name="Afbeelding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38" y="5732463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Afbeelding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5732463"/>
            <a:ext cx="1130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Afbeelding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718175"/>
            <a:ext cx="108108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Afbeelding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7463" y="5745163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272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33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87117"/>
              </p:ext>
            </p:extLst>
          </p:nvPr>
        </p:nvGraphicFramePr>
        <p:xfrm>
          <a:off x="358483" y="186122"/>
          <a:ext cx="3878461" cy="6419336"/>
        </p:xfrm>
        <a:graphic>
          <a:graphicData uri="http://schemas.openxmlformats.org/drawingml/2006/table">
            <a:tbl>
              <a:tblPr/>
              <a:tblGrid>
                <a:gridCol w="3878461"/>
              </a:tblGrid>
              <a:tr h="9634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Franklin Gothic Book" pitchFamily="34" charset="0"/>
                        </a:rPr>
                        <a:t>Quality matters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5332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lang="en-US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12 year guarantee on</a:t>
                      </a:r>
                      <a:r>
                        <a:rPr lang="en-US" sz="20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most products</a:t>
                      </a: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lang="en-US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In-house experienced Quality Department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lang="en-US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Implementation of Quality Control Systems for our sourced items / parts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lang="en-US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Extensive product and material testing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lang="en-US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All in-coming components and items go through quality check.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ISO 9001 : 2008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43" name="Picture 2" descr="M:\Marketing\3. Communicatie\3.9 Grafisch materiaal\Foto's\Foto's fabriek sept 2014\fotografie fabriek bewerkt\large\geesa_0335_0109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8477" y="0"/>
            <a:ext cx="45682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7"/>
          <p:cNvSpPr>
            <a:spLocks noChangeArrowheads="1"/>
          </p:cNvSpPr>
          <p:nvPr/>
        </p:nvSpPr>
        <p:spPr bwMode="auto">
          <a:xfrm>
            <a:off x="6120680" y="6075174"/>
            <a:ext cx="2915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 err="1" smtClean="0">
                <a:solidFill>
                  <a:srgbClr val="F1F4CC"/>
                </a:solidFill>
                <a:latin typeface="Arial" pitchFamily="34" charset="0"/>
              </a:rPr>
              <a:t>Quality</a:t>
            </a:r>
            <a:r>
              <a:rPr lang="nl-NL" altLang="nl-NL" sz="2800" dirty="0" smtClean="0">
                <a:solidFill>
                  <a:srgbClr val="F1F4CC"/>
                </a:solidFill>
                <a:latin typeface="Arial" pitchFamily="34" charset="0"/>
              </a:rPr>
              <a:t> </a:t>
            </a:r>
            <a:r>
              <a:rPr lang="nl-NL" altLang="nl-NL" sz="2800" dirty="0" err="1" smtClean="0">
                <a:solidFill>
                  <a:srgbClr val="F1F4CC"/>
                </a:solidFill>
                <a:latin typeface="Arial" pitchFamily="34" charset="0"/>
              </a:rPr>
              <a:t>matters</a:t>
            </a:r>
            <a:endParaRPr lang="nl-NL" altLang="nl-NL" sz="2800" dirty="0">
              <a:solidFill>
                <a:srgbClr val="F1F4CC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1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457200" y="381000"/>
          <a:ext cx="8077200" cy="574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46875" t="35417" r="34375" b="40625"/>
          <a:stretch>
            <a:fillRect/>
          </a:stretch>
        </p:blipFill>
        <p:spPr bwMode="auto">
          <a:xfrm>
            <a:off x="7315200" y="0"/>
            <a:ext cx="1828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14400" y="1447800"/>
            <a:ext cx="457200" cy="40386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4529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M:\Marketing\3. Communicatie\3.9 Grafisch materiaal\Foto's\Foto's fabriek sept 2014\images\medium\geesa_0777_01091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2"/>
          <a:stretch/>
        </p:blipFill>
        <p:spPr bwMode="auto">
          <a:xfrm>
            <a:off x="4563268" y="0"/>
            <a:ext cx="45807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7"/>
          <p:cNvSpPr>
            <a:spLocks noChangeArrowheads="1"/>
          </p:cNvSpPr>
          <p:nvPr/>
        </p:nvSpPr>
        <p:spPr bwMode="auto">
          <a:xfrm>
            <a:off x="6120680" y="6075174"/>
            <a:ext cx="2915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rgbClr val="444E56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</a:rPr>
              <a:t>R&amp;D </a:t>
            </a:r>
            <a:r>
              <a:rPr lang="nl-NL" altLang="nl-NL" sz="28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</a:rPr>
              <a:t>matters</a:t>
            </a:r>
            <a:endParaRPr lang="nl-NL" altLang="nl-NL" sz="2800" dirty="0">
              <a:solidFill>
                <a:schemeClr val="bg1">
                  <a:lumMod val="85000"/>
                </a:schemeClr>
              </a:solidFill>
              <a:latin typeface="Arial" pitchFamily="34" charset="0"/>
            </a:endParaRPr>
          </a:p>
        </p:txBody>
      </p:sp>
      <p:graphicFrame>
        <p:nvGraphicFramePr>
          <p:cNvPr id="6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23151"/>
              </p:ext>
            </p:extLst>
          </p:nvPr>
        </p:nvGraphicFramePr>
        <p:xfrm>
          <a:off x="539552" y="620688"/>
          <a:ext cx="3878461" cy="6074061"/>
        </p:xfrm>
        <a:graphic>
          <a:graphicData uri="http://schemas.openxmlformats.org/drawingml/2006/table">
            <a:tbl>
              <a:tblPr/>
              <a:tblGrid>
                <a:gridCol w="3878461"/>
              </a:tblGrid>
              <a:tr h="1105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Franklin Gothic Book" pitchFamily="34" charset="0"/>
                        </a:rPr>
                        <a:t>R&amp;D matters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44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nl-NL" sz="2000" kern="12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All</a:t>
                      </a:r>
                      <a:r>
                        <a:rPr lang="nl-NL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engineering</a:t>
                      </a:r>
                      <a:r>
                        <a:rPr lang="nl-NL" sz="2000" kern="12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2000" kern="12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in Holland</a:t>
                      </a:r>
                      <a:endParaRPr lang="nl-NL" sz="2000" kern="12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nl-NL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Choice of quality materials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nl-NL" sz="2000" kern="12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Developments</a:t>
                      </a:r>
                      <a:r>
                        <a:rPr lang="nl-NL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in new </a:t>
                      </a:r>
                      <a:r>
                        <a:rPr lang="nl-NL" sz="2000" kern="12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materials</a:t>
                      </a:r>
                      <a:r>
                        <a:rPr lang="nl-NL" sz="2000" kern="12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nl-NL" sz="2000" kern="1200" dirty="0" err="1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techniques</a:t>
                      </a:r>
                      <a:endParaRPr lang="nl-NL" sz="2000" kern="12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lang="en-US" sz="200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Detailed drawings,</a:t>
                      </a:r>
                      <a:r>
                        <a:rPr lang="en-US" sz="20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 2D and 3D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lang="en-US" sz="20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Strength analysis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lang="en-US" sz="20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Molds, jigs and contra-jigs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lang="en-US" sz="2000" baseline="0" dirty="0" smtClean="0">
                          <a:solidFill>
                            <a:srgbClr val="444E56"/>
                          </a:solidFill>
                          <a:latin typeface="+mn-lt"/>
                          <a:ea typeface="+mn-ea"/>
                          <a:cs typeface="+mn-cs"/>
                        </a:rPr>
                        <a:t>High precision gluing instead of welding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endParaRPr lang="en-US" sz="2000" baseline="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endParaRPr lang="en-US" sz="2000" dirty="0" smtClean="0">
                        <a:solidFill>
                          <a:srgbClr val="444E5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403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e">
  <a:themeElements>
    <a:clrScheme name="Kantoorth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thema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ntoorth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</Template>
  <TotalTime>3707</TotalTime>
  <Words>1772</Words>
  <Application>Microsoft Office PowerPoint</Application>
  <PresentationFormat>Diavoorstelling (4:3)</PresentationFormat>
  <Paragraphs>481</Paragraphs>
  <Slides>66</Slides>
  <Notes>6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66</vt:i4>
      </vt:variant>
    </vt:vector>
  </HeadingPairs>
  <TitlesOfParts>
    <vt:vector size="67" baseType="lpstr">
      <vt:lpstr>Presentatie</vt:lpstr>
      <vt:lpstr>PowerPoint-presentatie</vt:lpstr>
      <vt:lpstr>Geesa, since 1885</vt:lpstr>
      <vt:lpstr>The Coram Holding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Local designers</vt:lpstr>
      <vt:lpstr>International designers</vt:lpstr>
      <vt:lpstr>PowerPoint-presentatie</vt:lpstr>
      <vt:lpstr>Worldwide distribution</vt:lpstr>
      <vt:lpstr>Segmentation</vt:lpstr>
      <vt:lpstr>Price range collections</vt:lpstr>
      <vt:lpstr>Geesa Coating standards</vt:lpstr>
      <vt:lpstr>Luna</vt:lpstr>
      <vt:lpstr>Adjustments Luna collection</vt:lpstr>
      <vt:lpstr>Fixation Luna</vt:lpstr>
      <vt:lpstr>Modern Art</vt:lpstr>
      <vt:lpstr>Adjustments Modern Art collection</vt:lpstr>
      <vt:lpstr>PowerPoint-presentatie</vt:lpstr>
      <vt:lpstr> Nemox, Nelio</vt:lpstr>
      <vt:lpstr>Adjustments Nemox/Nelio collection</vt:lpstr>
      <vt:lpstr>Recently added Nemox/Nelio items</vt:lpstr>
      <vt:lpstr>Fixation Nemox, Nelio</vt:lpstr>
      <vt:lpstr>Wynk</vt:lpstr>
      <vt:lpstr>Fixation Wynk</vt:lpstr>
      <vt:lpstr>Hotel</vt:lpstr>
      <vt:lpstr>Adjustments Hotel collection</vt:lpstr>
      <vt:lpstr>Recently added Hotel items</vt:lpstr>
      <vt:lpstr>Fixation Hotel</vt:lpstr>
      <vt:lpstr>Bloq</vt:lpstr>
      <vt:lpstr>Adjustment Bloq collection</vt:lpstr>
      <vt:lpstr>Fixation Bloq</vt:lpstr>
      <vt:lpstr>Baskets</vt:lpstr>
      <vt:lpstr>Adjustments Basket collection</vt:lpstr>
      <vt:lpstr>Recently added Basket items</vt:lpstr>
      <vt:lpstr>Fixation baskets</vt:lpstr>
      <vt:lpstr>Thessa</vt:lpstr>
      <vt:lpstr>Adjustments Thessa collection</vt:lpstr>
      <vt:lpstr>Nexx</vt:lpstr>
      <vt:lpstr>Adjustments Nexx collection</vt:lpstr>
      <vt:lpstr>Tone</vt:lpstr>
      <vt:lpstr>Adjustment Tone collection</vt:lpstr>
      <vt:lpstr>PowerPoint-presentatie</vt:lpstr>
      <vt:lpstr>Cosmetic mirrors</vt:lpstr>
      <vt:lpstr>Adjustments Mirror collection</vt:lpstr>
      <vt:lpstr>New solution = Universal solution</vt:lpstr>
      <vt:lpstr>New soap dispensers</vt:lpstr>
      <vt:lpstr>Also new…</vt:lpstr>
      <vt:lpstr>Geesa bathroom sets</vt:lpstr>
      <vt:lpstr>Point of sales materials</vt:lpstr>
      <vt:lpstr>Geesa display presentation Middle East </vt:lpstr>
      <vt:lpstr>Geesa display presentation Asia</vt:lpstr>
      <vt:lpstr>Geesa display presentation Europe </vt:lpstr>
      <vt:lpstr>Hotel references Asia</vt:lpstr>
      <vt:lpstr>Hotel references Middle East</vt:lpstr>
      <vt:lpstr>Hotel references Europe</vt:lpstr>
      <vt:lpstr>Cruise references</vt:lpstr>
      <vt:lpstr>Cruise references</vt:lpstr>
      <vt:lpstr>ISH 2017</vt:lpstr>
      <vt:lpstr>Good partership results in </vt:lpstr>
      <vt:lpstr>PowerPoint-presentatie</vt:lpstr>
    </vt:vector>
  </TitlesOfParts>
  <Company>Geesa bv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Franklins – Geesa Training</dc:title>
  <dc:creator>Brigitte Bruls - Geesa bv</dc:creator>
  <cp:lastModifiedBy>Marc Goosen - Geesa bv</cp:lastModifiedBy>
  <cp:revision>154</cp:revision>
  <cp:lastPrinted>2016-06-10T10:01:11Z</cp:lastPrinted>
  <dcterms:created xsi:type="dcterms:W3CDTF">2016-05-12T09:19:23Z</dcterms:created>
  <dcterms:modified xsi:type="dcterms:W3CDTF">2016-06-20T12:06:26Z</dcterms:modified>
</cp:coreProperties>
</file>